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315" r:id="rId2"/>
    <p:sldId id="285" r:id="rId3"/>
    <p:sldId id="288" r:id="rId4"/>
    <p:sldId id="305" r:id="rId5"/>
    <p:sldId id="291" r:id="rId6"/>
    <p:sldId id="306" r:id="rId7"/>
    <p:sldId id="322" r:id="rId8"/>
    <p:sldId id="311" r:id="rId9"/>
    <p:sldId id="309" r:id="rId10"/>
    <p:sldId id="321" r:id="rId11"/>
    <p:sldId id="320" r:id="rId12"/>
    <p:sldId id="316" r:id="rId13"/>
    <p:sldId id="295" r:id="rId14"/>
    <p:sldId id="301" r:id="rId15"/>
    <p:sldId id="300" r:id="rId16"/>
    <p:sldId id="303" r:id="rId17"/>
    <p:sldId id="317" r:id="rId18"/>
    <p:sldId id="318"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FBFBF"/>
    <a:srgbClr val="CEEBF5"/>
    <a:srgbClr val="3F3F3F"/>
    <a:srgbClr val="F1F1F1"/>
    <a:srgbClr val="44546A"/>
    <a:srgbClr val="595959"/>
    <a:srgbClr val="A6CBEC"/>
    <a:srgbClr val="6CCACC"/>
    <a:srgbClr val="D94E09"/>
    <a:srgbClr val="ED7D31"/>
  </p:clrMru>
  <p:extLst>
    <p:ext uri="{E76CE94A-603C-4142-B9EB-6D1370010A27}">
      <p14:discardImageEditData xmlns:p14="http://schemas.microsoft.com/office/powerpoint/2010/main" val="1"/>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DE860A3-5861-4A92-8C38-AE0B445D47EB}" v="63" dt="2022-07-04T08:35:44.12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86017" autoAdjust="0"/>
  </p:normalViewPr>
  <p:slideViewPr>
    <p:cSldViewPr snapToGrid="0">
      <p:cViewPr varScale="1">
        <p:scale>
          <a:sx n="88" d="100"/>
          <a:sy n="88" d="100"/>
        </p:scale>
        <p:origin x="1332" y="96"/>
      </p:cViewPr>
      <p:guideLst/>
    </p:cSldViewPr>
  </p:slideViewPr>
  <p:notesTextViewPr>
    <p:cViewPr>
      <p:scale>
        <a:sx n="1" d="1"/>
        <a:sy n="1" d="1"/>
      </p:scale>
      <p:origin x="0" y="0"/>
    </p:cViewPr>
  </p:notesTextViewPr>
  <p:sorterViewPr>
    <p:cViewPr>
      <p:scale>
        <a:sx n="40" d="100"/>
        <a:sy n="4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FDA60EB-731E-4B47-A896-A5F83EC4E04F}" type="datetimeFigureOut">
              <a:rPr lang="en-IE" smtClean="0"/>
              <a:t>22/04/2024</a:t>
            </a:fld>
            <a:endParaRPr lang="en-I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920C38D-1893-4136-B3C3-B2A9838AF232}" type="slidenum">
              <a:rPr lang="en-IE" smtClean="0"/>
              <a:t>‹#›</a:t>
            </a:fld>
            <a:endParaRPr lang="en-IE"/>
          </a:p>
        </p:txBody>
      </p:sp>
    </p:spTree>
    <p:extLst>
      <p:ext uri="{BB962C8B-B14F-4D97-AF65-F5344CB8AC3E}">
        <p14:creationId xmlns:p14="http://schemas.microsoft.com/office/powerpoint/2010/main" val="42510889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inneálaí ionaid íomhá sleamhnáin 1"/>
          <p:cNvSpPr>
            <a:spLocks noGrp="1" noRot="1" noChangeAspect="1"/>
          </p:cNvSpPr>
          <p:nvPr>
            <p:ph type="sldImg"/>
          </p:nvPr>
        </p:nvSpPr>
        <p:spPr/>
      </p:sp>
      <p:sp>
        <p:nvSpPr>
          <p:cNvPr id="3" name="Coinneálaí ionaid nótaí 2"/>
          <p:cNvSpPr>
            <a:spLocks noGrp="1"/>
          </p:cNvSpPr>
          <p:nvPr>
            <p:ph type="body" idx="1"/>
          </p:nvPr>
        </p:nvSpPr>
        <p:spPr/>
        <p:txBody>
          <a:bodyPr/>
          <a:lstStyle/>
          <a:p>
            <a:endParaRPr lang="ga-IE" dirty="0"/>
          </a:p>
        </p:txBody>
      </p:sp>
      <p:sp>
        <p:nvSpPr>
          <p:cNvPr id="4" name="Coinneálaí ionaid uimhir sleamhnáin 3"/>
          <p:cNvSpPr>
            <a:spLocks noGrp="1"/>
          </p:cNvSpPr>
          <p:nvPr>
            <p:ph type="sldNum" sz="quarter" idx="5"/>
          </p:nvPr>
        </p:nvSpPr>
        <p:spPr/>
        <p:txBody>
          <a:bodyPr/>
          <a:lstStyle/>
          <a:p>
            <a:fld id="{6920C38D-1893-4136-B3C3-B2A9838AF232}" type="slidenum">
              <a:rPr lang="en-IE" smtClean="0"/>
              <a:t>1</a:t>
            </a:fld>
            <a:endParaRPr lang="en-IE"/>
          </a:p>
        </p:txBody>
      </p:sp>
    </p:spTree>
    <p:extLst>
      <p:ext uri="{BB962C8B-B14F-4D97-AF65-F5344CB8AC3E}">
        <p14:creationId xmlns:p14="http://schemas.microsoft.com/office/powerpoint/2010/main" val="17352736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6920C38D-1893-4136-B3C3-B2A9838AF232}" type="slidenum">
              <a:rPr lang="en-IE" smtClean="0"/>
              <a:t>3</a:t>
            </a:fld>
            <a:endParaRPr lang="en-IE"/>
          </a:p>
        </p:txBody>
      </p:sp>
    </p:spTree>
    <p:extLst>
      <p:ext uri="{BB962C8B-B14F-4D97-AF65-F5344CB8AC3E}">
        <p14:creationId xmlns:p14="http://schemas.microsoft.com/office/powerpoint/2010/main" val="25773453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inneálaí ionaid íomhá sleamhnáin 1"/>
          <p:cNvSpPr>
            <a:spLocks noGrp="1" noRot="1" noChangeAspect="1"/>
          </p:cNvSpPr>
          <p:nvPr>
            <p:ph type="sldImg"/>
          </p:nvPr>
        </p:nvSpPr>
        <p:spPr/>
      </p:sp>
      <p:sp>
        <p:nvSpPr>
          <p:cNvPr id="3" name="Coinneálaí ionaid nótaí 2"/>
          <p:cNvSpPr>
            <a:spLocks noGrp="1"/>
          </p:cNvSpPr>
          <p:nvPr>
            <p:ph type="body" idx="1"/>
          </p:nvPr>
        </p:nvSpPr>
        <p:spPr/>
        <p:txBody>
          <a:bodyPr/>
          <a:lstStyle/>
          <a:p>
            <a:endParaRPr lang="ga-IE" dirty="0"/>
          </a:p>
        </p:txBody>
      </p:sp>
      <p:sp>
        <p:nvSpPr>
          <p:cNvPr id="4" name="Coinneálaí ionaid uimhir sleamhnáin 3"/>
          <p:cNvSpPr>
            <a:spLocks noGrp="1"/>
          </p:cNvSpPr>
          <p:nvPr>
            <p:ph type="sldNum" sz="quarter" idx="5"/>
          </p:nvPr>
        </p:nvSpPr>
        <p:spPr/>
        <p:txBody>
          <a:bodyPr/>
          <a:lstStyle/>
          <a:p>
            <a:fld id="{6920C38D-1893-4136-B3C3-B2A9838AF232}" type="slidenum">
              <a:rPr lang="en-IE" smtClean="0"/>
              <a:t>6</a:t>
            </a:fld>
            <a:endParaRPr lang="en-IE"/>
          </a:p>
        </p:txBody>
      </p:sp>
    </p:spTree>
    <p:extLst>
      <p:ext uri="{BB962C8B-B14F-4D97-AF65-F5344CB8AC3E}">
        <p14:creationId xmlns:p14="http://schemas.microsoft.com/office/powerpoint/2010/main" val="13838435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D84D83-0E93-4FEA-A615-E7E61D7C04D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E"/>
          </a:p>
        </p:txBody>
      </p:sp>
      <p:sp>
        <p:nvSpPr>
          <p:cNvPr id="3" name="Subtitle 2">
            <a:extLst>
              <a:ext uri="{FF2B5EF4-FFF2-40B4-BE49-F238E27FC236}">
                <a16:creationId xmlns:a16="http://schemas.microsoft.com/office/drawing/2014/main" id="{0C88CDBD-5801-4A44-8BAC-352A56CB64F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E"/>
          </a:p>
        </p:txBody>
      </p:sp>
      <p:sp>
        <p:nvSpPr>
          <p:cNvPr id="4" name="Date Placeholder 3">
            <a:extLst>
              <a:ext uri="{FF2B5EF4-FFF2-40B4-BE49-F238E27FC236}">
                <a16:creationId xmlns:a16="http://schemas.microsoft.com/office/drawing/2014/main" id="{A621F4CB-CA99-4DD5-95DC-C3B5429FC4B2}"/>
              </a:ext>
            </a:extLst>
          </p:cNvPr>
          <p:cNvSpPr>
            <a:spLocks noGrp="1"/>
          </p:cNvSpPr>
          <p:nvPr>
            <p:ph type="dt" sz="half" idx="10"/>
          </p:nvPr>
        </p:nvSpPr>
        <p:spPr/>
        <p:txBody>
          <a:bodyPr/>
          <a:lstStyle/>
          <a:p>
            <a:fld id="{56CD64F5-29B4-4C76-AE27-9D82BCBE6A69}" type="datetimeFigureOut">
              <a:rPr lang="en-IE" smtClean="0"/>
              <a:t>22/04/2024</a:t>
            </a:fld>
            <a:endParaRPr lang="en-IE"/>
          </a:p>
        </p:txBody>
      </p:sp>
      <p:sp>
        <p:nvSpPr>
          <p:cNvPr id="5" name="Footer Placeholder 4">
            <a:extLst>
              <a:ext uri="{FF2B5EF4-FFF2-40B4-BE49-F238E27FC236}">
                <a16:creationId xmlns:a16="http://schemas.microsoft.com/office/drawing/2014/main" id="{61512E35-090F-4750-808B-EE644046D8FA}"/>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25B2CC57-DF65-40EB-98C9-72174CE2CDA6}"/>
              </a:ext>
            </a:extLst>
          </p:cNvPr>
          <p:cNvSpPr>
            <a:spLocks noGrp="1"/>
          </p:cNvSpPr>
          <p:nvPr>
            <p:ph type="sldNum" sz="quarter" idx="12"/>
          </p:nvPr>
        </p:nvSpPr>
        <p:spPr/>
        <p:txBody>
          <a:bodyPr/>
          <a:lstStyle/>
          <a:p>
            <a:fld id="{E6059FA8-6C25-406E-B762-CEA6CA6F1903}" type="slidenum">
              <a:rPr lang="en-IE" smtClean="0"/>
              <a:t>‹#›</a:t>
            </a:fld>
            <a:endParaRPr lang="en-IE"/>
          </a:p>
        </p:txBody>
      </p:sp>
    </p:spTree>
    <p:extLst>
      <p:ext uri="{BB962C8B-B14F-4D97-AF65-F5344CB8AC3E}">
        <p14:creationId xmlns:p14="http://schemas.microsoft.com/office/powerpoint/2010/main" val="31188934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6E2A7D-DFBF-44CA-83C6-B476296B60E2}"/>
              </a:ext>
            </a:extLst>
          </p:cNvPr>
          <p:cNvSpPr>
            <a:spLocks noGrp="1"/>
          </p:cNvSpPr>
          <p:nvPr>
            <p:ph type="title"/>
          </p:nvPr>
        </p:nvSpPr>
        <p:spPr/>
        <p:txBody>
          <a:bodyPr/>
          <a:lstStyle/>
          <a:p>
            <a:r>
              <a:rPr lang="en-US"/>
              <a:t>Click to edit Master title style</a:t>
            </a:r>
            <a:endParaRPr lang="en-IE"/>
          </a:p>
        </p:txBody>
      </p:sp>
      <p:sp>
        <p:nvSpPr>
          <p:cNvPr id="3" name="Vertical Text Placeholder 2">
            <a:extLst>
              <a:ext uri="{FF2B5EF4-FFF2-40B4-BE49-F238E27FC236}">
                <a16:creationId xmlns:a16="http://schemas.microsoft.com/office/drawing/2014/main" id="{F61929B5-D8ED-4A8A-9B35-F9776368392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A192B1C6-AA19-4FA8-9C20-21147C398459}"/>
              </a:ext>
            </a:extLst>
          </p:cNvPr>
          <p:cNvSpPr>
            <a:spLocks noGrp="1"/>
          </p:cNvSpPr>
          <p:nvPr>
            <p:ph type="dt" sz="half" idx="10"/>
          </p:nvPr>
        </p:nvSpPr>
        <p:spPr/>
        <p:txBody>
          <a:bodyPr/>
          <a:lstStyle/>
          <a:p>
            <a:fld id="{56CD64F5-29B4-4C76-AE27-9D82BCBE6A69}" type="datetimeFigureOut">
              <a:rPr lang="en-IE" smtClean="0"/>
              <a:t>22/04/2024</a:t>
            </a:fld>
            <a:endParaRPr lang="en-IE"/>
          </a:p>
        </p:txBody>
      </p:sp>
      <p:sp>
        <p:nvSpPr>
          <p:cNvPr id="5" name="Footer Placeholder 4">
            <a:extLst>
              <a:ext uri="{FF2B5EF4-FFF2-40B4-BE49-F238E27FC236}">
                <a16:creationId xmlns:a16="http://schemas.microsoft.com/office/drawing/2014/main" id="{B363C6DD-D361-4431-A63D-0023CCD94154}"/>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85F09797-8363-41CD-B3A8-B098137E1CC8}"/>
              </a:ext>
            </a:extLst>
          </p:cNvPr>
          <p:cNvSpPr>
            <a:spLocks noGrp="1"/>
          </p:cNvSpPr>
          <p:nvPr>
            <p:ph type="sldNum" sz="quarter" idx="12"/>
          </p:nvPr>
        </p:nvSpPr>
        <p:spPr/>
        <p:txBody>
          <a:bodyPr/>
          <a:lstStyle/>
          <a:p>
            <a:fld id="{E6059FA8-6C25-406E-B762-CEA6CA6F1903}" type="slidenum">
              <a:rPr lang="en-IE" smtClean="0"/>
              <a:t>‹#›</a:t>
            </a:fld>
            <a:endParaRPr lang="en-IE"/>
          </a:p>
        </p:txBody>
      </p:sp>
    </p:spTree>
    <p:extLst>
      <p:ext uri="{BB962C8B-B14F-4D97-AF65-F5344CB8AC3E}">
        <p14:creationId xmlns:p14="http://schemas.microsoft.com/office/powerpoint/2010/main" val="1834798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1A651EA-92BD-43F8-B0CC-EA94F3BFC545}"/>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E"/>
          </a:p>
        </p:txBody>
      </p:sp>
      <p:sp>
        <p:nvSpPr>
          <p:cNvPr id="3" name="Vertical Text Placeholder 2">
            <a:extLst>
              <a:ext uri="{FF2B5EF4-FFF2-40B4-BE49-F238E27FC236}">
                <a16:creationId xmlns:a16="http://schemas.microsoft.com/office/drawing/2014/main" id="{E0ED6E11-7C7F-4A98-B3BA-1E2659F731A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30F1F7AA-CE87-4DC3-A00D-F135CCC8150F}"/>
              </a:ext>
            </a:extLst>
          </p:cNvPr>
          <p:cNvSpPr>
            <a:spLocks noGrp="1"/>
          </p:cNvSpPr>
          <p:nvPr>
            <p:ph type="dt" sz="half" idx="10"/>
          </p:nvPr>
        </p:nvSpPr>
        <p:spPr/>
        <p:txBody>
          <a:bodyPr/>
          <a:lstStyle/>
          <a:p>
            <a:fld id="{56CD64F5-29B4-4C76-AE27-9D82BCBE6A69}" type="datetimeFigureOut">
              <a:rPr lang="en-IE" smtClean="0"/>
              <a:t>22/04/2024</a:t>
            </a:fld>
            <a:endParaRPr lang="en-IE"/>
          </a:p>
        </p:txBody>
      </p:sp>
      <p:sp>
        <p:nvSpPr>
          <p:cNvPr id="5" name="Footer Placeholder 4">
            <a:extLst>
              <a:ext uri="{FF2B5EF4-FFF2-40B4-BE49-F238E27FC236}">
                <a16:creationId xmlns:a16="http://schemas.microsoft.com/office/drawing/2014/main" id="{ACAE4A8F-730E-40D6-A2AA-F955207030A7}"/>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5D520B5B-15EF-4562-868B-3F9489526B25}"/>
              </a:ext>
            </a:extLst>
          </p:cNvPr>
          <p:cNvSpPr>
            <a:spLocks noGrp="1"/>
          </p:cNvSpPr>
          <p:nvPr>
            <p:ph type="sldNum" sz="quarter" idx="12"/>
          </p:nvPr>
        </p:nvSpPr>
        <p:spPr/>
        <p:txBody>
          <a:bodyPr/>
          <a:lstStyle/>
          <a:p>
            <a:fld id="{E6059FA8-6C25-406E-B762-CEA6CA6F1903}" type="slidenum">
              <a:rPr lang="en-IE" smtClean="0"/>
              <a:t>‹#›</a:t>
            </a:fld>
            <a:endParaRPr lang="en-IE"/>
          </a:p>
        </p:txBody>
      </p:sp>
    </p:spTree>
    <p:extLst>
      <p:ext uri="{BB962C8B-B14F-4D97-AF65-F5344CB8AC3E}">
        <p14:creationId xmlns:p14="http://schemas.microsoft.com/office/powerpoint/2010/main" val="18140525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C0A9DA-D34D-4F65-9CEE-FE1FCA6115B7}"/>
              </a:ext>
            </a:extLst>
          </p:cNvPr>
          <p:cNvSpPr>
            <a:spLocks noGrp="1"/>
          </p:cNvSpPr>
          <p:nvPr>
            <p:ph type="title"/>
          </p:nvPr>
        </p:nvSpPr>
        <p:spPr/>
        <p:txBody>
          <a:bodyPr/>
          <a:lstStyle/>
          <a:p>
            <a:r>
              <a:rPr lang="en-US"/>
              <a:t>Click to edit Master title style</a:t>
            </a:r>
            <a:endParaRPr lang="en-IE"/>
          </a:p>
        </p:txBody>
      </p:sp>
      <p:sp>
        <p:nvSpPr>
          <p:cNvPr id="3" name="Content Placeholder 2">
            <a:extLst>
              <a:ext uri="{FF2B5EF4-FFF2-40B4-BE49-F238E27FC236}">
                <a16:creationId xmlns:a16="http://schemas.microsoft.com/office/drawing/2014/main" id="{54E98113-0A1E-47CD-8E89-95F17BEAF5C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EF4463DB-B59D-4B7C-8FFC-1CE37CC84F8C}"/>
              </a:ext>
            </a:extLst>
          </p:cNvPr>
          <p:cNvSpPr>
            <a:spLocks noGrp="1"/>
          </p:cNvSpPr>
          <p:nvPr>
            <p:ph type="dt" sz="half" idx="10"/>
          </p:nvPr>
        </p:nvSpPr>
        <p:spPr/>
        <p:txBody>
          <a:bodyPr/>
          <a:lstStyle/>
          <a:p>
            <a:fld id="{56CD64F5-29B4-4C76-AE27-9D82BCBE6A69}" type="datetimeFigureOut">
              <a:rPr lang="en-IE" smtClean="0"/>
              <a:t>22/04/2024</a:t>
            </a:fld>
            <a:endParaRPr lang="en-IE"/>
          </a:p>
        </p:txBody>
      </p:sp>
      <p:sp>
        <p:nvSpPr>
          <p:cNvPr id="5" name="Footer Placeholder 4">
            <a:extLst>
              <a:ext uri="{FF2B5EF4-FFF2-40B4-BE49-F238E27FC236}">
                <a16:creationId xmlns:a16="http://schemas.microsoft.com/office/drawing/2014/main" id="{DB6B13E4-AFBF-4D95-9BF9-7B4778848983}"/>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55076CC3-A011-4328-8913-DD8BCFFFDED4}"/>
              </a:ext>
            </a:extLst>
          </p:cNvPr>
          <p:cNvSpPr>
            <a:spLocks noGrp="1"/>
          </p:cNvSpPr>
          <p:nvPr>
            <p:ph type="sldNum" sz="quarter" idx="12"/>
          </p:nvPr>
        </p:nvSpPr>
        <p:spPr/>
        <p:txBody>
          <a:bodyPr/>
          <a:lstStyle/>
          <a:p>
            <a:fld id="{E6059FA8-6C25-406E-B762-CEA6CA6F1903}" type="slidenum">
              <a:rPr lang="en-IE" smtClean="0"/>
              <a:t>‹#›</a:t>
            </a:fld>
            <a:endParaRPr lang="en-IE"/>
          </a:p>
        </p:txBody>
      </p:sp>
    </p:spTree>
    <p:extLst>
      <p:ext uri="{BB962C8B-B14F-4D97-AF65-F5344CB8AC3E}">
        <p14:creationId xmlns:p14="http://schemas.microsoft.com/office/powerpoint/2010/main" val="9893199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3F9E64-46BE-445A-A61A-C68E29BA4DF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E"/>
          </a:p>
        </p:txBody>
      </p:sp>
      <p:sp>
        <p:nvSpPr>
          <p:cNvPr id="3" name="Text Placeholder 2">
            <a:extLst>
              <a:ext uri="{FF2B5EF4-FFF2-40B4-BE49-F238E27FC236}">
                <a16:creationId xmlns:a16="http://schemas.microsoft.com/office/drawing/2014/main" id="{9BD03C1B-B202-4CB8-93C1-B23744FAAAC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5D55B57-C494-41C8-A46E-9CA42163B7FB}"/>
              </a:ext>
            </a:extLst>
          </p:cNvPr>
          <p:cNvSpPr>
            <a:spLocks noGrp="1"/>
          </p:cNvSpPr>
          <p:nvPr>
            <p:ph type="dt" sz="half" idx="10"/>
          </p:nvPr>
        </p:nvSpPr>
        <p:spPr/>
        <p:txBody>
          <a:bodyPr/>
          <a:lstStyle/>
          <a:p>
            <a:fld id="{56CD64F5-29B4-4C76-AE27-9D82BCBE6A69}" type="datetimeFigureOut">
              <a:rPr lang="en-IE" smtClean="0"/>
              <a:t>22/04/2024</a:t>
            </a:fld>
            <a:endParaRPr lang="en-IE"/>
          </a:p>
        </p:txBody>
      </p:sp>
      <p:sp>
        <p:nvSpPr>
          <p:cNvPr id="5" name="Footer Placeholder 4">
            <a:extLst>
              <a:ext uri="{FF2B5EF4-FFF2-40B4-BE49-F238E27FC236}">
                <a16:creationId xmlns:a16="http://schemas.microsoft.com/office/drawing/2014/main" id="{90EBF207-884A-455A-A7C2-A0B4AEAA8686}"/>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04A2FF57-BDC0-45D4-8A50-B0EF6F7EBEE5}"/>
              </a:ext>
            </a:extLst>
          </p:cNvPr>
          <p:cNvSpPr>
            <a:spLocks noGrp="1"/>
          </p:cNvSpPr>
          <p:nvPr>
            <p:ph type="sldNum" sz="quarter" idx="12"/>
          </p:nvPr>
        </p:nvSpPr>
        <p:spPr/>
        <p:txBody>
          <a:bodyPr/>
          <a:lstStyle/>
          <a:p>
            <a:fld id="{E6059FA8-6C25-406E-B762-CEA6CA6F1903}" type="slidenum">
              <a:rPr lang="en-IE" smtClean="0"/>
              <a:t>‹#›</a:t>
            </a:fld>
            <a:endParaRPr lang="en-IE"/>
          </a:p>
        </p:txBody>
      </p:sp>
    </p:spTree>
    <p:extLst>
      <p:ext uri="{BB962C8B-B14F-4D97-AF65-F5344CB8AC3E}">
        <p14:creationId xmlns:p14="http://schemas.microsoft.com/office/powerpoint/2010/main" val="11962372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17ABF1-8F91-49F4-B784-1133A4A2C052}"/>
              </a:ext>
            </a:extLst>
          </p:cNvPr>
          <p:cNvSpPr>
            <a:spLocks noGrp="1"/>
          </p:cNvSpPr>
          <p:nvPr>
            <p:ph type="title"/>
          </p:nvPr>
        </p:nvSpPr>
        <p:spPr/>
        <p:txBody>
          <a:bodyPr/>
          <a:lstStyle/>
          <a:p>
            <a:r>
              <a:rPr lang="en-US"/>
              <a:t>Click to edit Master title style</a:t>
            </a:r>
            <a:endParaRPr lang="en-IE"/>
          </a:p>
        </p:txBody>
      </p:sp>
      <p:sp>
        <p:nvSpPr>
          <p:cNvPr id="3" name="Content Placeholder 2">
            <a:extLst>
              <a:ext uri="{FF2B5EF4-FFF2-40B4-BE49-F238E27FC236}">
                <a16:creationId xmlns:a16="http://schemas.microsoft.com/office/drawing/2014/main" id="{2CF271EE-BFE2-482A-BA37-76031DDB5EC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Content Placeholder 3">
            <a:extLst>
              <a:ext uri="{FF2B5EF4-FFF2-40B4-BE49-F238E27FC236}">
                <a16:creationId xmlns:a16="http://schemas.microsoft.com/office/drawing/2014/main" id="{8CFB9CF7-73D2-4FBD-89D0-332763C4ADB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Date Placeholder 4">
            <a:extLst>
              <a:ext uri="{FF2B5EF4-FFF2-40B4-BE49-F238E27FC236}">
                <a16:creationId xmlns:a16="http://schemas.microsoft.com/office/drawing/2014/main" id="{3A2EB045-6442-4902-90F3-4A9110DE192C}"/>
              </a:ext>
            </a:extLst>
          </p:cNvPr>
          <p:cNvSpPr>
            <a:spLocks noGrp="1"/>
          </p:cNvSpPr>
          <p:nvPr>
            <p:ph type="dt" sz="half" idx="10"/>
          </p:nvPr>
        </p:nvSpPr>
        <p:spPr/>
        <p:txBody>
          <a:bodyPr/>
          <a:lstStyle/>
          <a:p>
            <a:fld id="{56CD64F5-29B4-4C76-AE27-9D82BCBE6A69}" type="datetimeFigureOut">
              <a:rPr lang="en-IE" smtClean="0"/>
              <a:t>22/04/2024</a:t>
            </a:fld>
            <a:endParaRPr lang="en-IE"/>
          </a:p>
        </p:txBody>
      </p:sp>
      <p:sp>
        <p:nvSpPr>
          <p:cNvPr id="6" name="Footer Placeholder 5">
            <a:extLst>
              <a:ext uri="{FF2B5EF4-FFF2-40B4-BE49-F238E27FC236}">
                <a16:creationId xmlns:a16="http://schemas.microsoft.com/office/drawing/2014/main" id="{24629F4C-D654-42B0-8DFC-AC87818558A9}"/>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id="{B7CEC2E5-4A25-49F1-AC94-7EE95FF11496}"/>
              </a:ext>
            </a:extLst>
          </p:cNvPr>
          <p:cNvSpPr>
            <a:spLocks noGrp="1"/>
          </p:cNvSpPr>
          <p:nvPr>
            <p:ph type="sldNum" sz="quarter" idx="12"/>
          </p:nvPr>
        </p:nvSpPr>
        <p:spPr/>
        <p:txBody>
          <a:bodyPr/>
          <a:lstStyle/>
          <a:p>
            <a:fld id="{E6059FA8-6C25-406E-B762-CEA6CA6F1903}" type="slidenum">
              <a:rPr lang="en-IE" smtClean="0"/>
              <a:t>‹#›</a:t>
            </a:fld>
            <a:endParaRPr lang="en-IE"/>
          </a:p>
        </p:txBody>
      </p:sp>
    </p:spTree>
    <p:extLst>
      <p:ext uri="{BB962C8B-B14F-4D97-AF65-F5344CB8AC3E}">
        <p14:creationId xmlns:p14="http://schemas.microsoft.com/office/powerpoint/2010/main" val="16724213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1DA008-B3A7-42E2-8937-D30CC08FFA5C}"/>
              </a:ext>
            </a:extLst>
          </p:cNvPr>
          <p:cNvSpPr>
            <a:spLocks noGrp="1"/>
          </p:cNvSpPr>
          <p:nvPr>
            <p:ph type="title"/>
          </p:nvPr>
        </p:nvSpPr>
        <p:spPr>
          <a:xfrm>
            <a:off x="839788" y="365125"/>
            <a:ext cx="10515600" cy="1325563"/>
          </a:xfrm>
        </p:spPr>
        <p:txBody>
          <a:bodyPr/>
          <a:lstStyle/>
          <a:p>
            <a:r>
              <a:rPr lang="en-US"/>
              <a:t>Click to edit Master title style</a:t>
            </a:r>
            <a:endParaRPr lang="en-IE"/>
          </a:p>
        </p:txBody>
      </p:sp>
      <p:sp>
        <p:nvSpPr>
          <p:cNvPr id="3" name="Text Placeholder 2">
            <a:extLst>
              <a:ext uri="{FF2B5EF4-FFF2-40B4-BE49-F238E27FC236}">
                <a16:creationId xmlns:a16="http://schemas.microsoft.com/office/drawing/2014/main" id="{D1CFD910-9619-47E4-A57F-4390FF767CE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3FEE03D-67A0-4ABF-AB20-D8E3B9BAAE8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Text Placeholder 4">
            <a:extLst>
              <a:ext uri="{FF2B5EF4-FFF2-40B4-BE49-F238E27FC236}">
                <a16:creationId xmlns:a16="http://schemas.microsoft.com/office/drawing/2014/main" id="{EA2269BE-49A0-41C0-85C4-1552B5B0D40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0B4B351-7A5B-4D5E-BA0A-B3614A962E3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7" name="Date Placeholder 6">
            <a:extLst>
              <a:ext uri="{FF2B5EF4-FFF2-40B4-BE49-F238E27FC236}">
                <a16:creationId xmlns:a16="http://schemas.microsoft.com/office/drawing/2014/main" id="{EED72FF7-3D3C-4E4B-A317-C3149A591470}"/>
              </a:ext>
            </a:extLst>
          </p:cNvPr>
          <p:cNvSpPr>
            <a:spLocks noGrp="1"/>
          </p:cNvSpPr>
          <p:nvPr>
            <p:ph type="dt" sz="half" idx="10"/>
          </p:nvPr>
        </p:nvSpPr>
        <p:spPr/>
        <p:txBody>
          <a:bodyPr/>
          <a:lstStyle/>
          <a:p>
            <a:fld id="{56CD64F5-29B4-4C76-AE27-9D82BCBE6A69}" type="datetimeFigureOut">
              <a:rPr lang="en-IE" smtClean="0"/>
              <a:t>22/04/2024</a:t>
            </a:fld>
            <a:endParaRPr lang="en-IE"/>
          </a:p>
        </p:txBody>
      </p:sp>
      <p:sp>
        <p:nvSpPr>
          <p:cNvPr id="8" name="Footer Placeholder 7">
            <a:extLst>
              <a:ext uri="{FF2B5EF4-FFF2-40B4-BE49-F238E27FC236}">
                <a16:creationId xmlns:a16="http://schemas.microsoft.com/office/drawing/2014/main" id="{3AE4679C-EB2B-4C0F-8C9F-F93ADF8B3DD9}"/>
              </a:ext>
            </a:extLst>
          </p:cNvPr>
          <p:cNvSpPr>
            <a:spLocks noGrp="1"/>
          </p:cNvSpPr>
          <p:nvPr>
            <p:ph type="ftr" sz="quarter" idx="11"/>
          </p:nvPr>
        </p:nvSpPr>
        <p:spPr/>
        <p:txBody>
          <a:bodyPr/>
          <a:lstStyle/>
          <a:p>
            <a:endParaRPr lang="en-IE"/>
          </a:p>
        </p:txBody>
      </p:sp>
      <p:sp>
        <p:nvSpPr>
          <p:cNvPr id="9" name="Slide Number Placeholder 8">
            <a:extLst>
              <a:ext uri="{FF2B5EF4-FFF2-40B4-BE49-F238E27FC236}">
                <a16:creationId xmlns:a16="http://schemas.microsoft.com/office/drawing/2014/main" id="{0D23CF55-6E5B-49EA-AC9C-9766CA0E328D}"/>
              </a:ext>
            </a:extLst>
          </p:cNvPr>
          <p:cNvSpPr>
            <a:spLocks noGrp="1"/>
          </p:cNvSpPr>
          <p:nvPr>
            <p:ph type="sldNum" sz="quarter" idx="12"/>
          </p:nvPr>
        </p:nvSpPr>
        <p:spPr/>
        <p:txBody>
          <a:bodyPr/>
          <a:lstStyle/>
          <a:p>
            <a:fld id="{E6059FA8-6C25-406E-B762-CEA6CA6F1903}" type="slidenum">
              <a:rPr lang="en-IE" smtClean="0"/>
              <a:t>‹#›</a:t>
            </a:fld>
            <a:endParaRPr lang="en-IE"/>
          </a:p>
        </p:txBody>
      </p:sp>
    </p:spTree>
    <p:extLst>
      <p:ext uri="{BB962C8B-B14F-4D97-AF65-F5344CB8AC3E}">
        <p14:creationId xmlns:p14="http://schemas.microsoft.com/office/powerpoint/2010/main" val="14747117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1AF34A-9C63-4C3A-87DB-09BA7073861E}"/>
              </a:ext>
            </a:extLst>
          </p:cNvPr>
          <p:cNvSpPr>
            <a:spLocks noGrp="1"/>
          </p:cNvSpPr>
          <p:nvPr>
            <p:ph type="title"/>
          </p:nvPr>
        </p:nvSpPr>
        <p:spPr/>
        <p:txBody>
          <a:bodyPr/>
          <a:lstStyle/>
          <a:p>
            <a:r>
              <a:rPr lang="en-US"/>
              <a:t>Click to edit Master title style</a:t>
            </a:r>
            <a:endParaRPr lang="en-IE"/>
          </a:p>
        </p:txBody>
      </p:sp>
      <p:sp>
        <p:nvSpPr>
          <p:cNvPr id="3" name="Date Placeholder 2">
            <a:extLst>
              <a:ext uri="{FF2B5EF4-FFF2-40B4-BE49-F238E27FC236}">
                <a16:creationId xmlns:a16="http://schemas.microsoft.com/office/drawing/2014/main" id="{B79130ED-6B70-492C-B1A7-769FCBF1A3A4}"/>
              </a:ext>
            </a:extLst>
          </p:cNvPr>
          <p:cNvSpPr>
            <a:spLocks noGrp="1"/>
          </p:cNvSpPr>
          <p:nvPr>
            <p:ph type="dt" sz="half" idx="10"/>
          </p:nvPr>
        </p:nvSpPr>
        <p:spPr/>
        <p:txBody>
          <a:bodyPr/>
          <a:lstStyle/>
          <a:p>
            <a:fld id="{56CD64F5-29B4-4C76-AE27-9D82BCBE6A69}" type="datetimeFigureOut">
              <a:rPr lang="en-IE" smtClean="0"/>
              <a:t>22/04/2024</a:t>
            </a:fld>
            <a:endParaRPr lang="en-IE"/>
          </a:p>
        </p:txBody>
      </p:sp>
      <p:sp>
        <p:nvSpPr>
          <p:cNvPr id="4" name="Footer Placeholder 3">
            <a:extLst>
              <a:ext uri="{FF2B5EF4-FFF2-40B4-BE49-F238E27FC236}">
                <a16:creationId xmlns:a16="http://schemas.microsoft.com/office/drawing/2014/main" id="{B12642FB-55CA-4CBF-8015-EB0796CFD80E}"/>
              </a:ext>
            </a:extLst>
          </p:cNvPr>
          <p:cNvSpPr>
            <a:spLocks noGrp="1"/>
          </p:cNvSpPr>
          <p:nvPr>
            <p:ph type="ftr" sz="quarter" idx="11"/>
          </p:nvPr>
        </p:nvSpPr>
        <p:spPr/>
        <p:txBody>
          <a:bodyPr/>
          <a:lstStyle/>
          <a:p>
            <a:endParaRPr lang="en-IE"/>
          </a:p>
        </p:txBody>
      </p:sp>
      <p:sp>
        <p:nvSpPr>
          <p:cNvPr id="5" name="Slide Number Placeholder 4">
            <a:extLst>
              <a:ext uri="{FF2B5EF4-FFF2-40B4-BE49-F238E27FC236}">
                <a16:creationId xmlns:a16="http://schemas.microsoft.com/office/drawing/2014/main" id="{2FDF661E-83EF-4600-B40D-4C4140685EF0}"/>
              </a:ext>
            </a:extLst>
          </p:cNvPr>
          <p:cNvSpPr>
            <a:spLocks noGrp="1"/>
          </p:cNvSpPr>
          <p:nvPr>
            <p:ph type="sldNum" sz="quarter" idx="12"/>
          </p:nvPr>
        </p:nvSpPr>
        <p:spPr/>
        <p:txBody>
          <a:bodyPr/>
          <a:lstStyle/>
          <a:p>
            <a:fld id="{E6059FA8-6C25-406E-B762-CEA6CA6F1903}" type="slidenum">
              <a:rPr lang="en-IE" smtClean="0"/>
              <a:t>‹#›</a:t>
            </a:fld>
            <a:endParaRPr lang="en-IE"/>
          </a:p>
        </p:txBody>
      </p:sp>
    </p:spTree>
    <p:extLst>
      <p:ext uri="{BB962C8B-B14F-4D97-AF65-F5344CB8AC3E}">
        <p14:creationId xmlns:p14="http://schemas.microsoft.com/office/powerpoint/2010/main" val="3681824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AC95705-2677-4FA6-B09F-0DD4C8F94E59}"/>
              </a:ext>
            </a:extLst>
          </p:cNvPr>
          <p:cNvSpPr>
            <a:spLocks noGrp="1"/>
          </p:cNvSpPr>
          <p:nvPr>
            <p:ph type="dt" sz="half" idx="10"/>
          </p:nvPr>
        </p:nvSpPr>
        <p:spPr/>
        <p:txBody>
          <a:bodyPr/>
          <a:lstStyle/>
          <a:p>
            <a:fld id="{56CD64F5-29B4-4C76-AE27-9D82BCBE6A69}" type="datetimeFigureOut">
              <a:rPr lang="en-IE" smtClean="0"/>
              <a:t>22/04/2024</a:t>
            </a:fld>
            <a:endParaRPr lang="en-IE"/>
          </a:p>
        </p:txBody>
      </p:sp>
      <p:sp>
        <p:nvSpPr>
          <p:cNvPr id="3" name="Footer Placeholder 2">
            <a:extLst>
              <a:ext uri="{FF2B5EF4-FFF2-40B4-BE49-F238E27FC236}">
                <a16:creationId xmlns:a16="http://schemas.microsoft.com/office/drawing/2014/main" id="{B0E8884B-2B41-4B4B-81F1-8C1695A83DE7}"/>
              </a:ext>
            </a:extLst>
          </p:cNvPr>
          <p:cNvSpPr>
            <a:spLocks noGrp="1"/>
          </p:cNvSpPr>
          <p:nvPr>
            <p:ph type="ftr" sz="quarter" idx="11"/>
          </p:nvPr>
        </p:nvSpPr>
        <p:spPr/>
        <p:txBody>
          <a:bodyPr/>
          <a:lstStyle/>
          <a:p>
            <a:endParaRPr lang="en-IE"/>
          </a:p>
        </p:txBody>
      </p:sp>
      <p:sp>
        <p:nvSpPr>
          <p:cNvPr id="4" name="Slide Number Placeholder 3">
            <a:extLst>
              <a:ext uri="{FF2B5EF4-FFF2-40B4-BE49-F238E27FC236}">
                <a16:creationId xmlns:a16="http://schemas.microsoft.com/office/drawing/2014/main" id="{F8958E74-5264-4BEA-80E6-44A97268B768}"/>
              </a:ext>
            </a:extLst>
          </p:cNvPr>
          <p:cNvSpPr>
            <a:spLocks noGrp="1"/>
          </p:cNvSpPr>
          <p:nvPr>
            <p:ph type="sldNum" sz="quarter" idx="12"/>
          </p:nvPr>
        </p:nvSpPr>
        <p:spPr/>
        <p:txBody>
          <a:bodyPr/>
          <a:lstStyle/>
          <a:p>
            <a:fld id="{E6059FA8-6C25-406E-B762-CEA6CA6F1903}" type="slidenum">
              <a:rPr lang="en-IE" smtClean="0"/>
              <a:t>‹#›</a:t>
            </a:fld>
            <a:endParaRPr lang="en-IE"/>
          </a:p>
        </p:txBody>
      </p:sp>
    </p:spTree>
    <p:extLst>
      <p:ext uri="{BB962C8B-B14F-4D97-AF65-F5344CB8AC3E}">
        <p14:creationId xmlns:p14="http://schemas.microsoft.com/office/powerpoint/2010/main" val="16564341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F831B0-FD44-4C14-858F-26CDC337C70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E"/>
          </a:p>
        </p:txBody>
      </p:sp>
      <p:sp>
        <p:nvSpPr>
          <p:cNvPr id="3" name="Content Placeholder 2">
            <a:extLst>
              <a:ext uri="{FF2B5EF4-FFF2-40B4-BE49-F238E27FC236}">
                <a16:creationId xmlns:a16="http://schemas.microsoft.com/office/drawing/2014/main" id="{2B3DF998-645E-4ECC-B33A-FD172E06F15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Text Placeholder 3">
            <a:extLst>
              <a:ext uri="{FF2B5EF4-FFF2-40B4-BE49-F238E27FC236}">
                <a16:creationId xmlns:a16="http://schemas.microsoft.com/office/drawing/2014/main" id="{45C91C76-2E38-4974-9E6B-73C69E4C110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CA64887-A459-48A1-8A67-93B5930698C5}"/>
              </a:ext>
            </a:extLst>
          </p:cNvPr>
          <p:cNvSpPr>
            <a:spLocks noGrp="1"/>
          </p:cNvSpPr>
          <p:nvPr>
            <p:ph type="dt" sz="half" idx="10"/>
          </p:nvPr>
        </p:nvSpPr>
        <p:spPr/>
        <p:txBody>
          <a:bodyPr/>
          <a:lstStyle/>
          <a:p>
            <a:fld id="{56CD64F5-29B4-4C76-AE27-9D82BCBE6A69}" type="datetimeFigureOut">
              <a:rPr lang="en-IE" smtClean="0"/>
              <a:t>22/04/2024</a:t>
            </a:fld>
            <a:endParaRPr lang="en-IE"/>
          </a:p>
        </p:txBody>
      </p:sp>
      <p:sp>
        <p:nvSpPr>
          <p:cNvPr id="6" name="Footer Placeholder 5">
            <a:extLst>
              <a:ext uri="{FF2B5EF4-FFF2-40B4-BE49-F238E27FC236}">
                <a16:creationId xmlns:a16="http://schemas.microsoft.com/office/drawing/2014/main" id="{2E8B5DF7-06F0-48AF-8140-80FC92292128}"/>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id="{C6131ED1-AFB4-463E-A5DD-3399912BEEB8}"/>
              </a:ext>
            </a:extLst>
          </p:cNvPr>
          <p:cNvSpPr>
            <a:spLocks noGrp="1"/>
          </p:cNvSpPr>
          <p:nvPr>
            <p:ph type="sldNum" sz="quarter" idx="12"/>
          </p:nvPr>
        </p:nvSpPr>
        <p:spPr/>
        <p:txBody>
          <a:bodyPr/>
          <a:lstStyle/>
          <a:p>
            <a:fld id="{E6059FA8-6C25-406E-B762-CEA6CA6F1903}" type="slidenum">
              <a:rPr lang="en-IE" smtClean="0"/>
              <a:t>‹#›</a:t>
            </a:fld>
            <a:endParaRPr lang="en-IE"/>
          </a:p>
        </p:txBody>
      </p:sp>
    </p:spTree>
    <p:extLst>
      <p:ext uri="{BB962C8B-B14F-4D97-AF65-F5344CB8AC3E}">
        <p14:creationId xmlns:p14="http://schemas.microsoft.com/office/powerpoint/2010/main" val="28674721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41D615-3DA7-4F0C-8084-EBF463775B5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E"/>
          </a:p>
        </p:txBody>
      </p:sp>
      <p:sp>
        <p:nvSpPr>
          <p:cNvPr id="3" name="Picture Placeholder 2">
            <a:extLst>
              <a:ext uri="{FF2B5EF4-FFF2-40B4-BE49-F238E27FC236}">
                <a16:creationId xmlns:a16="http://schemas.microsoft.com/office/drawing/2014/main" id="{28409365-A097-40EC-80DE-1A4241DE866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E"/>
          </a:p>
        </p:txBody>
      </p:sp>
      <p:sp>
        <p:nvSpPr>
          <p:cNvPr id="4" name="Text Placeholder 3">
            <a:extLst>
              <a:ext uri="{FF2B5EF4-FFF2-40B4-BE49-F238E27FC236}">
                <a16:creationId xmlns:a16="http://schemas.microsoft.com/office/drawing/2014/main" id="{471E2A00-B48E-466C-918C-7B4520D3B83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1D6D38F-D360-4084-A422-01006F262AD6}"/>
              </a:ext>
            </a:extLst>
          </p:cNvPr>
          <p:cNvSpPr>
            <a:spLocks noGrp="1"/>
          </p:cNvSpPr>
          <p:nvPr>
            <p:ph type="dt" sz="half" idx="10"/>
          </p:nvPr>
        </p:nvSpPr>
        <p:spPr/>
        <p:txBody>
          <a:bodyPr/>
          <a:lstStyle/>
          <a:p>
            <a:fld id="{56CD64F5-29B4-4C76-AE27-9D82BCBE6A69}" type="datetimeFigureOut">
              <a:rPr lang="en-IE" smtClean="0"/>
              <a:t>22/04/2024</a:t>
            </a:fld>
            <a:endParaRPr lang="en-IE"/>
          </a:p>
        </p:txBody>
      </p:sp>
      <p:sp>
        <p:nvSpPr>
          <p:cNvPr id="6" name="Footer Placeholder 5">
            <a:extLst>
              <a:ext uri="{FF2B5EF4-FFF2-40B4-BE49-F238E27FC236}">
                <a16:creationId xmlns:a16="http://schemas.microsoft.com/office/drawing/2014/main" id="{E2B37F99-A17A-4DA8-ACBB-B84BC626EF57}"/>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id="{0047831C-F292-4F2C-AB3D-FC9A1FC36151}"/>
              </a:ext>
            </a:extLst>
          </p:cNvPr>
          <p:cNvSpPr>
            <a:spLocks noGrp="1"/>
          </p:cNvSpPr>
          <p:nvPr>
            <p:ph type="sldNum" sz="quarter" idx="12"/>
          </p:nvPr>
        </p:nvSpPr>
        <p:spPr/>
        <p:txBody>
          <a:bodyPr/>
          <a:lstStyle/>
          <a:p>
            <a:fld id="{E6059FA8-6C25-406E-B762-CEA6CA6F1903}" type="slidenum">
              <a:rPr lang="en-IE" smtClean="0"/>
              <a:t>‹#›</a:t>
            </a:fld>
            <a:endParaRPr lang="en-IE"/>
          </a:p>
        </p:txBody>
      </p:sp>
    </p:spTree>
    <p:extLst>
      <p:ext uri="{BB962C8B-B14F-4D97-AF65-F5344CB8AC3E}">
        <p14:creationId xmlns:p14="http://schemas.microsoft.com/office/powerpoint/2010/main" val="3557087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95DCAAA-3700-4C83-A4DE-2692920468C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E"/>
          </a:p>
        </p:txBody>
      </p:sp>
      <p:sp>
        <p:nvSpPr>
          <p:cNvPr id="3" name="Text Placeholder 2">
            <a:extLst>
              <a:ext uri="{FF2B5EF4-FFF2-40B4-BE49-F238E27FC236}">
                <a16:creationId xmlns:a16="http://schemas.microsoft.com/office/drawing/2014/main" id="{5DDFC461-9176-44BC-909B-4CA8C61F0EA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D05CD34E-DC99-4CBE-876D-5C866B17C1E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6CD64F5-29B4-4C76-AE27-9D82BCBE6A69}" type="datetimeFigureOut">
              <a:rPr lang="en-IE" smtClean="0"/>
              <a:t>22/04/2024</a:t>
            </a:fld>
            <a:endParaRPr lang="en-IE"/>
          </a:p>
        </p:txBody>
      </p:sp>
      <p:sp>
        <p:nvSpPr>
          <p:cNvPr id="5" name="Footer Placeholder 4">
            <a:extLst>
              <a:ext uri="{FF2B5EF4-FFF2-40B4-BE49-F238E27FC236}">
                <a16:creationId xmlns:a16="http://schemas.microsoft.com/office/drawing/2014/main" id="{8004037B-DAC8-4ED9-92BD-157A6DC9506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E"/>
          </a:p>
        </p:txBody>
      </p:sp>
      <p:sp>
        <p:nvSpPr>
          <p:cNvPr id="6" name="Slide Number Placeholder 5">
            <a:extLst>
              <a:ext uri="{FF2B5EF4-FFF2-40B4-BE49-F238E27FC236}">
                <a16:creationId xmlns:a16="http://schemas.microsoft.com/office/drawing/2014/main" id="{D52C4ED6-50CB-469C-A8F3-B4693EB0052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6059FA8-6C25-406E-B762-CEA6CA6F1903}" type="slidenum">
              <a:rPr lang="en-IE" smtClean="0"/>
              <a:t>‹#›</a:t>
            </a:fld>
            <a:endParaRPr lang="en-IE"/>
          </a:p>
        </p:txBody>
      </p:sp>
    </p:spTree>
    <p:extLst>
      <p:ext uri="{BB962C8B-B14F-4D97-AF65-F5344CB8AC3E}">
        <p14:creationId xmlns:p14="http://schemas.microsoft.com/office/powerpoint/2010/main" val="34834215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7.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31.jpeg"/></Relationships>
</file>

<file path=ppt/slides/_rels/slide16.xml.rels><?xml version="1.0" encoding="UTF-8" standalone="yes"?>
<Relationships xmlns="http://schemas.openxmlformats.org/package/2006/relationships"><Relationship Id="rId3" Type="http://schemas.openxmlformats.org/officeDocument/2006/relationships/hyperlink" Target="https://www.cogg.ie/wp-content/uploads/eureka-4-13.pdf" TargetMode="External"/><Relationship Id="rId2" Type="http://schemas.openxmlformats.org/officeDocument/2006/relationships/hyperlink" Target="https://www.cogg.ie/wp-content/uploads/eureka_irish_10.11.pdf" TargetMode="External"/><Relationship Id="rId1" Type="http://schemas.openxmlformats.org/officeDocument/2006/relationships/slideLayout" Target="../slideLayouts/slideLayout7.xml"/><Relationship Id="rId5" Type="http://schemas.openxmlformats.org/officeDocument/2006/relationships/hyperlink" Target="https://www.sciencebuddies.org/stem-activities/rock-candy" TargetMode="External"/><Relationship Id="rId4" Type="http://schemas.openxmlformats.org/officeDocument/2006/relationships/hyperlink" Target="https://www.sfi.ie/site-files/primary-science/media/pdfs/irish/col/criostal_fhas.pdf" TargetMode="External"/></Relationships>
</file>

<file path=ppt/slides/_rels/slide17.xml.rels><?xml version="1.0" encoding="UTF-8" standalone="yes"?>
<Relationships xmlns="http://schemas.openxmlformats.org/package/2006/relationships"><Relationship Id="rId2" Type="http://schemas.openxmlformats.org/officeDocument/2006/relationships/hyperlink" Target="https://www.cogg.ie/wp-content/uploads/eureka_irish_10.11.pdf" TargetMode="Externa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hyperlink" Target="https://www.youtube.com/watch?v=ZmWYG7qh0QA"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8.tiff"/><Relationship Id="rId2" Type="http://schemas.openxmlformats.org/officeDocument/2006/relationships/hyperlink" Target="https://www.middleschoolchemistry.com/multimedia/chapter1/lesson2#heating_and_cooling" TargetMode="External"/><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12.jpeg"/><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 Id="rId5" Type="http://schemas.openxmlformats.org/officeDocument/2006/relationships/image" Target="../media/image16.jpg"/><Relationship Id="rId4" Type="http://schemas.openxmlformats.org/officeDocument/2006/relationships/image" Target="../media/image15.jpeg"/></Relationships>
</file>

<file path=ppt/slides/_rels/slide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alpha val="41000"/>
          </a:schemeClr>
        </a:solidFill>
        <a:effectLst/>
      </p:bgPr>
    </p:bg>
    <p:spTree>
      <p:nvGrpSpPr>
        <p:cNvPr id="1" name=""/>
        <p:cNvGrpSpPr/>
        <p:nvPr/>
      </p:nvGrpSpPr>
      <p:grpSpPr>
        <a:xfrm>
          <a:off x="0" y="0"/>
          <a:ext cx="0" cy="0"/>
          <a:chOff x="0" y="0"/>
          <a:chExt cx="0" cy="0"/>
        </a:xfrm>
      </p:grpSpPr>
      <p:sp useBgFill="1">
        <p:nvSpPr>
          <p:cNvPr id="2067" name="Rectangle 2056">
            <a:extLst>
              <a:ext uri="{FF2B5EF4-FFF2-40B4-BE49-F238E27FC236}">
                <a16:creationId xmlns:a16="http://schemas.microsoft.com/office/drawing/2014/main" id="{330D6772-5550-42D5-B8BC-CDE2836562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068" name="Rectangle 2058">
            <a:extLst>
              <a:ext uri="{FF2B5EF4-FFF2-40B4-BE49-F238E27FC236}">
                <a16:creationId xmlns:a16="http://schemas.microsoft.com/office/drawing/2014/main" id="{97DB0DD1-0F30-4B7E-A6DC-3DDA7D5B35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pic>
        <p:nvPicPr>
          <p:cNvPr id="2050" name="Picture 2">
            <a:extLst>
              <a:ext uri="{FF2B5EF4-FFF2-40B4-BE49-F238E27FC236}">
                <a16:creationId xmlns:a16="http://schemas.microsoft.com/office/drawing/2014/main" id="{7EAC30EA-A091-47B9-B831-1C5ECF3CB395}"/>
              </a:ext>
            </a:extLst>
          </p:cNvPr>
          <p:cNvPicPr>
            <a:picLocks noChangeAspect="1" noChangeArrowheads="1"/>
          </p:cNvPicPr>
          <p:nvPr/>
        </p:nvPicPr>
        <p:blipFill rotWithShape="1">
          <a:blip r:embed="rId3" cstate="email">
            <a:alphaModFix/>
            <a:extLst>
              <a:ext uri="{28A0092B-C50C-407E-A947-70E740481C1C}">
                <a14:useLocalDpi xmlns:a14="http://schemas.microsoft.com/office/drawing/2010/main" val="0"/>
              </a:ext>
            </a:extLst>
          </a:blip>
          <a:srcRect/>
          <a:stretch/>
        </p:blipFill>
        <p:spPr bwMode="auto">
          <a:xfrm>
            <a:off x="-1" y="10"/>
            <a:ext cx="12192001" cy="685799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41E4E1C5-8117-4E80-B871-8359AB8214CB}"/>
              </a:ext>
            </a:extLst>
          </p:cNvPr>
          <p:cNvSpPr txBox="1"/>
          <p:nvPr/>
        </p:nvSpPr>
        <p:spPr>
          <a:xfrm>
            <a:off x="2505675" y="0"/>
            <a:ext cx="7177602" cy="3799777"/>
          </a:xfrm>
          <a:prstGeom prst="ellipse">
            <a:avLst/>
          </a:prstGeom>
        </p:spPr>
        <p:txBody>
          <a:bodyPr vert="horz" lIns="91440" tIns="45720" rIns="91440" bIns="45720" rtlCol="0">
            <a:normAutofit/>
          </a:bodyPr>
          <a:lstStyle/>
          <a:p>
            <a:pPr algn="ctr">
              <a:lnSpc>
                <a:spcPct val="90000"/>
              </a:lnSpc>
              <a:spcBef>
                <a:spcPct val="0"/>
              </a:spcBef>
              <a:spcAft>
                <a:spcPts val="600"/>
              </a:spcAft>
            </a:pPr>
            <a:r>
              <a:rPr lang="ga-IE" sz="6800" dirty="0">
                <a:latin typeface="Modern Love Grunge" panose="04070805081005020601" pitchFamily="82" charset="0"/>
              </a:rPr>
              <a:t>Déanaimis</a:t>
            </a:r>
            <a:r>
              <a:rPr lang="en-GB" sz="6800" dirty="0">
                <a:latin typeface="Modern Love Grunge" panose="04070805081005020601" pitchFamily="82" charset="0"/>
              </a:rPr>
              <a:t> </a:t>
            </a:r>
            <a:r>
              <a:rPr lang="ga-IE" sz="6800" dirty="0">
                <a:latin typeface="Modern Love Grunge" panose="04070805081005020601" pitchFamily="82" charset="0"/>
              </a:rPr>
              <a:t>Criostail</a:t>
            </a:r>
          </a:p>
        </p:txBody>
      </p:sp>
    </p:spTree>
    <p:extLst>
      <p:ext uri="{BB962C8B-B14F-4D97-AF65-F5344CB8AC3E}">
        <p14:creationId xmlns:p14="http://schemas.microsoft.com/office/powerpoint/2010/main" val="3828916585"/>
      </p:ext>
    </p:extLst>
  </p:cSld>
  <p:clrMapOvr>
    <a:masterClrMapping/>
  </p:clrMapOvr>
  <p:transition spd="slow">
    <p:cover/>
  </p:transition>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lumMod val="75000"/>
          </a:schemeClr>
        </a:solidFill>
        <a:effectLst/>
      </p:bgPr>
    </p:bg>
    <p:spTree>
      <p:nvGrpSpPr>
        <p:cNvPr id="1" name=""/>
        <p:cNvGrpSpPr/>
        <p:nvPr/>
      </p:nvGrpSpPr>
      <p:grpSpPr>
        <a:xfrm>
          <a:off x="0" y="0"/>
          <a:ext cx="0" cy="0"/>
          <a:chOff x="0" y="0"/>
          <a:chExt cx="0" cy="0"/>
        </a:xfrm>
      </p:grpSpPr>
      <p:pic>
        <p:nvPicPr>
          <p:cNvPr id="4" name="Pictiúr 3">
            <a:extLst>
              <a:ext uri="{FF2B5EF4-FFF2-40B4-BE49-F238E27FC236}">
                <a16:creationId xmlns:a16="http://schemas.microsoft.com/office/drawing/2014/main" id="{D7867708-9F89-9E60-EF8D-4FB9D4579267}"/>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711117" y="874413"/>
            <a:ext cx="3566469" cy="5578323"/>
          </a:xfrm>
          <a:prstGeom prst="rect">
            <a:avLst/>
          </a:prstGeom>
        </p:spPr>
      </p:pic>
      <p:pic>
        <p:nvPicPr>
          <p:cNvPr id="5" name="Pictiúr 4">
            <a:extLst>
              <a:ext uri="{FF2B5EF4-FFF2-40B4-BE49-F238E27FC236}">
                <a16:creationId xmlns:a16="http://schemas.microsoft.com/office/drawing/2014/main" id="{546A20ED-86C4-054F-3D5D-68D61ED8757F}"/>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8431540" y="874413"/>
            <a:ext cx="3566469" cy="5578323"/>
          </a:xfrm>
          <a:prstGeom prst="rect">
            <a:avLst/>
          </a:prstGeom>
        </p:spPr>
      </p:pic>
      <p:sp>
        <p:nvSpPr>
          <p:cNvPr id="8" name="TextBox 1">
            <a:extLst>
              <a:ext uri="{FF2B5EF4-FFF2-40B4-BE49-F238E27FC236}">
                <a16:creationId xmlns:a16="http://schemas.microsoft.com/office/drawing/2014/main" id="{798D5944-37D1-B881-EA1B-090B8262B749}"/>
              </a:ext>
            </a:extLst>
          </p:cNvPr>
          <p:cNvSpPr txBox="1"/>
          <p:nvPr/>
        </p:nvSpPr>
        <p:spPr>
          <a:xfrm>
            <a:off x="-258568" y="1842037"/>
            <a:ext cx="4873252" cy="4610699"/>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endParaRPr kumimoji="0" lang="ga-IE" sz="2000" b="1" i="0" u="none" strike="noStrike" kern="1200" cap="none" spc="0" normalizeH="0" baseline="0" noProof="0" dirty="0">
              <a:ln>
                <a:noFill/>
              </a:ln>
              <a:solidFill>
                <a:prstClr val="black"/>
              </a:solidFill>
              <a:effectLst/>
              <a:uLnTx/>
              <a:uFillTx/>
              <a:latin typeface="Tw Cen MT" panose="020B0602020104020603" pitchFamily="34" charset="0"/>
              <a:ea typeface="+mn-ea"/>
              <a:cs typeface="+mn-cs"/>
            </a:endParaRPr>
          </a:p>
          <a:p>
            <a:pPr marL="800100" marR="0" lvl="0" indent="-342900" algn="l" defTabSz="914400" rtl="0" eaLnBrk="1" fontAlgn="auto" latinLnBrk="0" hangingPunct="1">
              <a:spcBef>
                <a:spcPts val="0"/>
              </a:spcBef>
              <a:buClrTx/>
              <a:buSzTx/>
              <a:buFont typeface="+mj-lt"/>
              <a:buAutoNum type="arabicPeriod"/>
              <a:tabLst/>
              <a:defRPr/>
            </a:pPr>
            <a:r>
              <a:rPr kumimoji="0" lang="ga-IE" sz="2000" b="0" i="0" u="none" strike="noStrike" kern="1200" cap="none" spc="0" normalizeH="0" baseline="0" noProof="0" dirty="0">
                <a:ln>
                  <a:noFill/>
                </a:ln>
                <a:solidFill>
                  <a:prstClr val="black"/>
                </a:solidFill>
                <a:effectLst/>
                <a:uLnTx/>
                <a:uFillTx/>
                <a:latin typeface="Tw Cen MT" panose="020B0602020104020603" pitchFamily="34" charset="0"/>
              </a:rPr>
              <a:t>Ceangail bun an tsreangáin den </a:t>
            </a:r>
            <a:r>
              <a:rPr kumimoji="0" lang="ga-IE" sz="2000" b="0" i="0" u="none" strike="noStrike" kern="1200" cap="none" spc="0" normalizeH="0" baseline="0" noProof="0" dirty="0" err="1">
                <a:ln>
                  <a:noFill/>
                </a:ln>
                <a:solidFill>
                  <a:prstClr val="black"/>
                </a:solidFill>
                <a:effectLst/>
                <a:uLnTx/>
                <a:uFillTx/>
                <a:latin typeface="Tw Cen MT" panose="020B0602020104020603" pitchFamily="34" charset="0"/>
              </a:rPr>
              <a:t>fháiscín</a:t>
            </a:r>
            <a:r>
              <a:rPr kumimoji="0" lang="ga-IE" sz="2000" b="0" i="0" u="none" strike="noStrike" kern="1200" cap="none" spc="0" normalizeH="0" baseline="0" noProof="0" dirty="0">
                <a:ln>
                  <a:noFill/>
                </a:ln>
                <a:solidFill>
                  <a:prstClr val="black"/>
                </a:solidFill>
                <a:effectLst/>
                <a:uLnTx/>
                <a:uFillTx/>
                <a:latin typeface="Tw Cen MT" panose="020B0602020104020603" pitchFamily="34" charset="0"/>
              </a:rPr>
              <a:t> páipéir agus barr an tsreangáin den pheann luaidhe</a:t>
            </a:r>
            <a:r>
              <a:rPr lang="ga-IE" sz="2000" dirty="0">
                <a:solidFill>
                  <a:prstClr val="black"/>
                </a:solidFill>
                <a:latin typeface="Tw Cen MT" panose="020B0602020104020603" pitchFamily="34" charset="0"/>
              </a:rPr>
              <a:t>.</a:t>
            </a:r>
            <a:r>
              <a:rPr kumimoji="0" lang="ga-IE" sz="2000" b="0" i="0" u="none" strike="noStrike" kern="1200" cap="none" spc="0" normalizeH="0" baseline="0" noProof="0" dirty="0">
                <a:ln>
                  <a:noFill/>
                </a:ln>
                <a:solidFill>
                  <a:prstClr val="black"/>
                </a:solidFill>
                <a:effectLst/>
                <a:uLnTx/>
                <a:uFillTx/>
                <a:latin typeface="Tw Cen MT" panose="020B0602020104020603" pitchFamily="34" charset="0"/>
              </a:rPr>
              <a:t> </a:t>
            </a:r>
            <a:endParaRPr kumimoji="0" lang="ga-IE" sz="2000" b="0" i="0" u="none" strike="noStrike" kern="1200" cap="none" spc="0" normalizeH="0" baseline="0" noProof="0" dirty="0">
              <a:ln>
                <a:noFill/>
              </a:ln>
              <a:solidFill>
                <a:prstClr val="black"/>
              </a:solidFill>
              <a:effectLst/>
              <a:highlight>
                <a:srgbClr val="FFFF00"/>
              </a:highlight>
              <a:uLnTx/>
              <a:uFillTx/>
              <a:latin typeface="Tw Cen MT" panose="020B0602020104020603" pitchFamily="34" charset="0"/>
            </a:endParaRPr>
          </a:p>
          <a:p>
            <a:pPr marL="800100" marR="0" lvl="0" indent="-342900" algn="l" defTabSz="914400" rtl="0" eaLnBrk="1" fontAlgn="auto" latinLnBrk="0" hangingPunct="1">
              <a:spcBef>
                <a:spcPts val="0"/>
              </a:spcBef>
              <a:buClrTx/>
              <a:buSzTx/>
              <a:buFont typeface="+mj-lt"/>
              <a:buAutoNum type="arabicPeriod"/>
              <a:tabLst/>
              <a:defRPr/>
            </a:pPr>
            <a:r>
              <a:rPr kumimoji="0" lang="ga-IE" sz="2000" b="0" i="0" u="none" strike="noStrike" kern="1200" cap="none" spc="0" normalizeH="0" baseline="0" noProof="0" dirty="0">
                <a:ln>
                  <a:noFill/>
                </a:ln>
                <a:solidFill>
                  <a:prstClr val="black"/>
                </a:solidFill>
                <a:effectLst/>
                <a:uLnTx/>
                <a:uFillTx/>
                <a:latin typeface="Tw Cen MT" panose="020B0602020104020603" pitchFamily="34" charset="0"/>
              </a:rPr>
              <a:t>Ansin leag an peann luaidhe trasna bharr an </a:t>
            </a:r>
            <a:r>
              <a:rPr kumimoji="0" lang="ga-IE" sz="2000" b="0" i="0" u="none" strike="noStrike" kern="1200" cap="none" spc="0" normalizeH="0" baseline="0" noProof="0" dirty="0" err="1">
                <a:ln>
                  <a:noFill/>
                </a:ln>
                <a:solidFill>
                  <a:prstClr val="black"/>
                </a:solidFill>
                <a:effectLst/>
                <a:uLnTx/>
                <a:uFillTx/>
                <a:latin typeface="Tw Cen MT" panose="020B0602020104020603" pitchFamily="34" charset="0"/>
              </a:rPr>
              <a:t>phróca</a:t>
            </a:r>
            <a:r>
              <a:rPr kumimoji="0" lang="ga-IE" sz="2000" b="0" i="0" u="none" strike="noStrike" kern="1200" cap="none" spc="0" normalizeH="0" baseline="0" noProof="0" dirty="0">
                <a:ln>
                  <a:noFill/>
                </a:ln>
                <a:solidFill>
                  <a:prstClr val="black"/>
                </a:solidFill>
                <a:effectLst/>
                <a:uLnTx/>
                <a:uFillTx/>
                <a:latin typeface="Tw Cen MT" panose="020B0602020104020603" pitchFamily="34" charset="0"/>
              </a:rPr>
              <a:t>, mar atá le feiceáil sa ghrianghraf ar dheis, sa dóigh is go bhfuil an fáiscín páipéir agus an sreangán istigh sa </a:t>
            </a:r>
            <a:r>
              <a:rPr kumimoji="0" lang="ga-IE" sz="2000" b="0" i="0" u="none" strike="noStrike" kern="1200" cap="none" spc="0" normalizeH="0" baseline="0" noProof="0" dirty="0" err="1">
                <a:ln>
                  <a:noFill/>
                </a:ln>
                <a:solidFill>
                  <a:prstClr val="black"/>
                </a:solidFill>
                <a:effectLst/>
                <a:uLnTx/>
                <a:uFillTx/>
                <a:latin typeface="Tw Cen MT" panose="020B0602020104020603" pitchFamily="34" charset="0"/>
              </a:rPr>
              <a:t>phróca</a:t>
            </a:r>
            <a:r>
              <a:rPr kumimoji="0" lang="ga-IE" sz="2000" b="0" i="0" u="none" strike="noStrike" kern="1200" cap="none" spc="0" normalizeH="0" baseline="0" noProof="0" dirty="0">
                <a:ln>
                  <a:noFill/>
                </a:ln>
                <a:solidFill>
                  <a:prstClr val="black"/>
                </a:solidFill>
                <a:effectLst/>
                <a:uLnTx/>
                <a:uFillTx/>
                <a:latin typeface="Tw Cen MT" panose="020B0602020104020603" pitchFamily="34" charset="0"/>
              </a:rPr>
              <a:t>. Déan cinnte nach dteagmhaíonn an fáiscín páipéir le bun an </a:t>
            </a:r>
            <a:r>
              <a:rPr kumimoji="0" lang="ga-IE" sz="2000" b="0" i="0" u="none" strike="noStrike" kern="1200" cap="none" spc="0" normalizeH="0" baseline="0" noProof="0" dirty="0" err="1">
                <a:ln>
                  <a:noFill/>
                </a:ln>
                <a:solidFill>
                  <a:prstClr val="black"/>
                </a:solidFill>
                <a:effectLst/>
                <a:uLnTx/>
                <a:uFillTx/>
                <a:latin typeface="Tw Cen MT" panose="020B0602020104020603" pitchFamily="34" charset="0"/>
              </a:rPr>
              <a:t>phróca</a:t>
            </a:r>
            <a:r>
              <a:rPr kumimoji="0" lang="ga-IE" sz="2000" b="0" i="0" u="none" strike="noStrike" kern="1200" cap="none" spc="0" normalizeH="0" baseline="0" noProof="0" dirty="0">
                <a:ln>
                  <a:noFill/>
                </a:ln>
                <a:solidFill>
                  <a:prstClr val="black"/>
                </a:solidFill>
                <a:effectLst/>
                <a:uLnTx/>
                <a:uFillTx/>
                <a:latin typeface="Tw Cen MT" panose="020B0602020104020603" pitchFamily="34" charset="0"/>
              </a:rPr>
              <a:t>. </a:t>
            </a:r>
          </a:p>
          <a:p>
            <a:pPr marL="800100" indent="-342900">
              <a:buFont typeface="+mj-lt"/>
              <a:buAutoNum type="arabicPeriod"/>
            </a:pPr>
            <a:r>
              <a:rPr lang="ga-IE" sz="2000" dirty="0">
                <a:latin typeface="Tw Cen MT" panose="020B0602020104020603" pitchFamily="34" charset="0"/>
              </a:rPr>
              <a:t>Anois </a:t>
            </a:r>
            <a:r>
              <a:rPr lang="ga-IE" sz="2000" dirty="0" err="1">
                <a:latin typeface="Tw Cen MT" panose="020B0602020104020603" pitchFamily="34" charset="0"/>
              </a:rPr>
              <a:t>tóg</a:t>
            </a:r>
            <a:r>
              <a:rPr lang="ga-IE" sz="2000" dirty="0">
                <a:latin typeface="Tw Cen MT" panose="020B0602020104020603" pitchFamily="34" charset="0"/>
              </a:rPr>
              <a:t> an peann luaidhe, an sreangán agus an fáiscín páipéir amach as an bpróca arís. Greamaigh an sreangán den pheann luaidhe le téip agus cuir </a:t>
            </a:r>
            <a:r>
              <a:rPr lang="ga-IE" sz="2000" dirty="0" err="1">
                <a:latin typeface="Tw Cen MT" panose="020B0602020104020603" pitchFamily="34" charset="0"/>
              </a:rPr>
              <a:t>gach</a:t>
            </a:r>
            <a:r>
              <a:rPr lang="ga-IE" sz="2000" dirty="0">
                <a:latin typeface="Tw Cen MT" panose="020B0602020104020603" pitchFamily="34" charset="0"/>
              </a:rPr>
              <a:t> </a:t>
            </a:r>
            <a:r>
              <a:rPr lang="ga-IE" sz="2000" dirty="0" err="1">
                <a:latin typeface="Tw Cen MT" panose="020B0602020104020603" pitchFamily="34" charset="0"/>
              </a:rPr>
              <a:t>rud</a:t>
            </a:r>
            <a:r>
              <a:rPr lang="ga-IE" sz="2000" dirty="0">
                <a:latin typeface="Tw Cen MT" panose="020B0602020104020603" pitchFamily="34" charset="0"/>
              </a:rPr>
              <a:t> </a:t>
            </a:r>
            <a:r>
              <a:rPr lang="ga-IE" sz="2000" dirty="0" err="1">
                <a:latin typeface="Tw Cen MT" panose="020B0602020104020603" pitchFamily="34" charset="0"/>
              </a:rPr>
              <a:t>i</a:t>
            </a:r>
            <a:r>
              <a:rPr lang="ga-IE" sz="2000" dirty="0">
                <a:latin typeface="Tw Cen MT" panose="020B0602020104020603" pitchFamily="34" charset="0"/>
              </a:rPr>
              <a:t> </a:t>
            </a:r>
            <a:r>
              <a:rPr lang="ga-IE" sz="2000" dirty="0" err="1">
                <a:latin typeface="Tw Cen MT" panose="020B0602020104020603" pitchFamily="34" charset="0"/>
              </a:rPr>
              <a:t>leataobh</a:t>
            </a:r>
            <a:r>
              <a:rPr lang="ga-IE" sz="2000" dirty="0">
                <a:latin typeface="Tw Cen MT" panose="020B0602020104020603" pitchFamily="34" charset="0"/>
              </a:rPr>
              <a:t>.</a:t>
            </a:r>
          </a:p>
          <a:p>
            <a:pPr marL="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endParaRPr kumimoji="0" lang="ga-IE"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 name="Bosca téacs 8">
            <a:extLst>
              <a:ext uri="{FF2B5EF4-FFF2-40B4-BE49-F238E27FC236}">
                <a16:creationId xmlns:a16="http://schemas.microsoft.com/office/drawing/2014/main" id="{7495DF02-0DE0-6A81-C013-B90CAD70BE71}"/>
              </a:ext>
            </a:extLst>
          </p:cNvPr>
          <p:cNvSpPr txBox="1"/>
          <p:nvPr/>
        </p:nvSpPr>
        <p:spPr>
          <a:xfrm>
            <a:off x="559497" y="1467482"/>
            <a:ext cx="1465546"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ga-IE" sz="2000" b="1" i="0" u="sng" strike="noStrike" kern="1200" cap="none" spc="0" normalizeH="0" baseline="0" noProof="0" dirty="0">
                <a:ln>
                  <a:noFill/>
                </a:ln>
                <a:solidFill>
                  <a:prstClr val="black"/>
                </a:solidFill>
                <a:effectLst/>
                <a:uLnTx/>
                <a:uFillTx/>
                <a:latin typeface="Tw Cen MT" panose="020B0602020104020603" pitchFamily="34" charset="0"/>
                <a:ea typeface="+mn-ea"/>
                <a:cs typeface="+mn-cs"/>
              </a:rPr>
              <a:t>Modh</a:t>
            </a:r>
          </a:p>
        </p:txBody>
      </p:sp>
      <p:sp>
        <p:nvSpPr>
          <p:cNvPr id="2" name="Bosca téacs 1">
            <a:extLst>
              <a:ext uri="{FF2B5EF4-FFF2-40B4-BE49-F238E27FC236}">
                <a16:creationId xmlns:a16="http://schemas.microsoft.com/office/drawing/2014/main" id="{6D9EFDA4-E657-63AF-5574-F322A4046878}"/>
              </a:ext>
            </a:extLst>
          </p:cNvPr>
          <p:cNvSpPr txBox="1"/>
          <p:nvPr/>
        </p:nvSpPr>
        <p:spPr>
          <a:xfrm>
            <a:off x="556449" y="880091"/>
            <a:ext cx="1071182" cy="461665"/>
          </a:xfrm>
          <a:prstGeom prst="rect">
            <a:avLst/>
          </a:prstGeom>
          <a:solidFill>
            <a:schemeClr val="bg1">
              <a:lumMod val="95000"/>
            </a:schemeClr>
          </a:solidFill>
          <a:ln>
            <a:solidFill>
              <a:schemeClr val="tx1">
                <a:lumMod val="95000"/>
                <a:lumOff val="5000"/>
              </a:schemeClr>
            </a:solidFill>
          </a:ln>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ga-IE" sz="2400" b="0" i="0" u="none" strike="noStrike" kern="1200" cap="none" spc="0" normalizeH="0" baseline="0" noProof="0" dirty="0">
                <a:ln>
                  <a:noFill/>
                </a:ln>
                <a:solidFill>
                  <a:prstClr val="black"/>
                </a:solidFill>
                <a:effectLst/>
                <a:uLnTx/>
                <a:uFillTx/>
                <a:latin typeface="Berlin Sans FB" panose="020E0602020502020306" pitchFamily="34" charset="0"/>
                <a:ea typeface="+mn-ea"/>
                <a:cs typeface="+mn-cs"/>
              </a:rPr>
              <a:t>Céim </a:t>
            </a:r>
            <a:r>
              <a:rPr kumimoji="0" lang="en-US" sz="2400" b="0" i="0" u="none" strike="noStrike" kern="1200" cap="none" spc="0" normalizeH="0" baseline="0" noProof="0" dirty="0">
                <a:ln>
                  <a:noFill/>
                </a:ln>
                <a:solidFill>
                  <a:prstClr val="black"/>
                </a:solidFill>
                <a:effectLst/>
                <a:uLnTx/>
                <a:uFillTx/>
                <a:latin typeface="Berlin Sans FB" panose="020E0602020502020306" pitchFamily="34" charset="0"/>
                <a:ea typeface="+mn-ea"/>
                <a:cs typeface="+mn-cs"/>
              </a:rPr>
              <a:t>1</a:t>
            </a:r>
            <a:endParaRPr kumimoji="0" lang="ga-IE" sz="2400" b="0" i="0" u="none" strike="noStrike" kern="1200" cap="none" spc="0" normalizeH="0" baseline="0" noProof="0" dirty="0">
              <a:ln>
                <a:noFill/>
              </a:ln>
              <a:solidFill>
                <a:prstClr val="black"/>
              </a:solidFill>
              <a:effectLst/>
              <a:uLnTx/>
              <a:uFillTx/>
              <a:latin typeface="Berlin Sans FB" panose="020E0602020502020306" pitchFamily="34" charset="0"/>
              <a:ea typeface="+mn-ea"/>
              <a:cs typeface="+mn-cs"/>
            </a:endParaRPr>
          </a:p>
        </p:txBody>
      </p:sp>
      <p:sp>
        <p:nvSpPr>
          <p:cNvPr id="6" name="TextBox 16">
            <a:extLst>
              <a:ext uri="{FF2B5EF4-FFF2-40B4-BE49-F238E27FC236}">
                <a16:creationId xmlns:a16="http://schemas.microsoft.com/office/drawing/2014/main" id="{2A9A6326-1E61-FD67-57E8-24CD5FB2BF06}"/>
              </a:ext>
            </a:extLst>
          </p:cNvPr>
          <p:cNvSpPr txBox="1"/>
          <p:nvPr/>
        </p:nvSpPr>
        <p:spPr>
          <a:xfrm>
            <a:off x="0" y="0"/>
            <a:ext cx="8123333" cy="895844"/>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ga-IE" sz="3200" dirty="0">
                <a:latin typeface="Berlin Sans FB" panose="020E0602020502020306" pitchFamily="34" charset="0"/>
                <a:ea typeface="+mj-ea"/>
                <a:cs typeface="+mj-cs"/>
              </a:rPr>
              <a:t>Turgnamh 3:</a:t>
            </a:r>
            <a:r>
              <a:rPr lang="en-US" sz="3200" dirty="0">
                <a:latin typeface="Berlin Sans FB" panose="020E0602020502020306" pitchFamily="34" charset="0"/>
                <a:ea typeface="+mj-ea"/>
                <a:cs typeface="+mj-cs"/>
              </a:rPr>
              <a:t> </a:t>
            </a:r>
            <a:r>
              <a:rPr lang="ga-IE" sz="3200" dirty="0">
                <a:latin typeface="Berlin Sans FB" panose="020E0602020502020306" pitchFamily="34" charset="0"/>
                <a:ea typeface="+mj-ea"/>
                <a:cs typeface="+mj-cs"/>
              </a:rPr>
              <a:t>Criostail</a:t>
            </a:r>
            <a:r>
              <a:rPr lang="en-US" sz="3200" dirty="0">
                <a:latin typeface="Berlin Sans FB" panose="020E0602020502020306" pitchFamily="34" charset="0"/>
                <a:ea typeface="+mj-ea"/>
                <a:cs typeface="+mj-cs"/>
              </a:rPr>
              <a:t> a </a:t>
            </a:r>
            <a:r>
              <a:rPr lang="en-US" sz="3200" dirty="0" err="1">
                <a:latin typeface="Berlin Sans FB" panose="020E0602020502020306" pitchFamily="34" charset="0"/>
                <a:ea typeface="+mj-ea"/>
                <a:cs typeface="+mj-cs"/>
              </a:rPr>
              <a:t>dhéanamh</a:t>
            </a:r>
            <a:r>
              <a:rPr lang="en-IE" sz="3200" dirty="0">
                <a:latin typeface="Berlin Sans FB" panose="020E0602020502020306" pitchFamily="34" charset="0"/>
                <a:ea typeface="+mj-ea"/>
                <a:cs typeface="+mj-cs"/>
              </a:rPr>
              <a:t> – </a:t>
            </a:r>
            <a:r>
              <a:rPr lang="en-US" sz="3200" dirty="0" err="1">
                <a:latin typeface="Berlin Sans FB" panose="020E0602020502020306" pitchFamily="34" charset="0"/>
                <a:ea typeface="+mj-ea"/>
                <a:cs typeface="+mj-cs"/>
              </a:rPr>
              <a:t>Lá</a:t>
            </a:r>
            <a:r>
              <a:rPr lang="en-US" sz="3200" dirty="0">
                <a:latin typeface="Berlin Sans FB" panose="020E0602020502020306" pitchFamily="34" charset="0"/>
                <a:ea typeface="+mj-ea"/>
                <a:cs typeface="+mj-cs"/>
              </a:rPr>
              <a:t> 2</a:t>
            </a:r>
            <a:endParaRPr lang="ga-IE" sz="3200" dirty="0">
              <a:latin typeface="Berlin Sans FB" panose="020E0602020502020306" pitchFamily="34" charset="0"/>
              <a:ea typeface="+mj-ea"/>
              <a:cs typeface="+mj-cs"/>
            </a:endParaRPr>
          </a:p>
        </p:txBody>
      </p:sp>
    </p:spTree>
    <p:extLst>
      <p:ext uri="{BB962C8B-B14F-4D97-AF65-F5344CB8AC3E}">
        <p14:creationId xmlns:p14="http://schemas.microsoft.com/office/powerpoint/2010/main" val="95671364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animEffect transition="in" filter="fade">
                                      <p:cBhvr>
                                        <p:cTn id="7" dur="500"/>
                                        <p:tgtEl>
                                          <p:spTgt spid="8">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8">
                                            <p:txEl>
                                              <p:pRg st="3" end="3"/>
                                            </p:txEl>
                                          </p:spTgt>
                                        </p:tgtEl>
                                        <p:attrNameLst>
                                          <p:attrName>style.visibility</p:attrName>
                                        </p:attrNameLst>
                                      </p:cBhvr>
                                      <p:to>
                                        <p:strVal val="visible"/>
                                      </p:to>
                                    </p:set>
                                    <p:animEffect transition="in" filter="fade">
                                      <p:cBhvr>
                                        <p:cTn id="15"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lumMod val="75000"/>
          </a:schemeClr>
        </a:solidFill>
        <a:effectLst/>
      </p:bgPr>
    </p:bg>
    <p:spTree>
      <p:nvGrpSpPr>
        <p:cNvPr id="1" name=""/>
        <p:cNvGrpSpPr/>
        <p:nvPr/>
      </p:nvGrpSpPr>
      <p:grpSpPr>
        <a:xfrm>
          <a:off x="0" y="0"/>
          <a:ext cx="0" cy="0"/>
          <a:chOff x="0" y="0"/>
          <a:chExt cx="0" cy="0"/>
        </a:xfrm>
      </p:grpSpPr>
      <p:sp useBgFill="1">
        <p:nvSpPr>
          <p:cNvPr id="83" name="Rectangle 41">
            <a:extLst>
              <a:ext uri="{FF2B5EF4-FFF2-40B4-BE49-F238E27FC236}">
                <a16:creationId xmlns:a16="http://schemas.microsoft.com/office/drawing/2014/main" id="{AFB5468C-305B-445A-A53B-93DB583365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8" name="Picture 17">
            <a:extLst>
              <a:ext uri="{FF2B5EF4-FFF2-40B4-BE49-F238E27FC236}">
                <a16:creationId xmlns:a16="http://schemas.microsoft.com/office/drawing/2014/main" id="{E21305C0-36D2-0A4B-5AD5-149D6B4271FA}"/>
              </a:ext>
            </a:extLst>
          </p:cNvPr>
          <p:cNvPicPr>
            <a:picLocks noChangeAspect="1"/>
          </p:cNvPicPr>
          <p:nvPr/>
        </p:nvPicPr>
        <p:blipFill rotWithShape="1">
          <a:blip r:embed="rId2" cstate="email">
            <a:extLst>
              <a:ext uri="{28A0092B-C50C-407E-A947-70E740481C1C}">
                <a14:useLocalDpi xmlns:a14="http://schemas.microsoft.com/office/drawing/2010/main" val="0"/>
              </a:ext>
            </a:extLst>
          </a:blip>
          <a:srcRect/>
          <a:stretch/>
        </p:blipFill>
        <p:spPr>
          <a:xfrm>
            <a:off x="-1" y="3184849"/>
            <a:ext cx="4317491" cy="3673153"/>
          </a:xfrm>
          <a:prstGeom prst="rect">
            <a:avLst/>
          </a:prstGeom>
        </p:spPr>
      </p:pic>
      <p:sp>
        <p:nvSpPr>
          <p:cNvPr id="84" name="Rectangle 43">
            <a:extLst>
              <a:ext uri="{FF2B5EF4-FFF2-40B4-BE49-F238E27FC236}">
                <a16:creationId xmlns:a16="http://schemas.microsoft.com/office/drawing/2014/main" id="{A2CDF4EC-7B47-436E-927B-5754042585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152841"/>
            <a:ext cx="4317490" cy="64008"/>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5" name="Rectangle 45">
            <a:extLst>
              <a:ext uri="{FF2B5EF4-FFF2-40B4-BE49-F238E27FC236}">
                <a16:creationId xmlns:a16="http://schemas.microsoft.com/office/drawing/2014/main" id="{EF273D9E-5BEA-459A-918F-AF5ACA2584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920494" y="3396997"/>
            <a:ext cx="6858002" cy="64008"/>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4E3AE421-7AE8-4FBE-92B0-41E4513B1700}"/>
              </a:ext>
            </a:extLst>
          </p:cNvPr>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rot="10800000">
            <a:off x="8807838" y="-6"/>
            <a:ext cx="3384162" cy="6858002"/>
          </a:xfrm>
          <a:prstGeom prst="rect">
            <a:avLst/>
          </a:prstGeom>
        </p:spPr>
      </p:pic>
      <p:sp>
        <p:nvSpPr>
          <p:cNvPr id="86" name="Rectangle 47">
            <a:extLst>
              <a:ext uri="{FF2B5EF4-FFF2-40B4-BE49-F238E27FC236}">
                <a16:creationId xmlns:a16="http://schemas.microsoft.com/office/drawing/2014/main" id="{5DFA5EF5-56B1-49EE-B0BB-69B6399FAD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53053" y="3396995"/>
            <a:ext cx="6858002" cy="64008"/>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TextBox 16">
            <a:extLst>
              <a:ext uri="{FF2B5EF4-FFF2-40B4-BE49-F238E27FC236}">
                <a16:creationId xmlns:a16="http://schemas.microsoft.com/office/drawing/2014/main" id="{FDF12C46-FC71-20FC-57B9-A3BC5396D939}"/>
              </a:ext>
            </a:extLst>
          </p:cNvPr>
          <p:cNvSpPr txBox="1"/>
          <p:nvPr/>
        </p:nvSpPr>
        <p:spPr>
          <a:xfrm>
            <a:off x="252061" y="937296"/>
            <a:ext cx="3869859" cy="1246241"/>
          </a:xfrm>
          <a:prstGeom prst="rect">
            <a:avLst/>
          </a:prstGeom>
          <a:solidFill>
            <a:srgbClr val="BFBFBF"/>
          </a:solidFill>
        </p:spPr>
        <p:txBody>
          <a:bodyPr vert="horz" lIns="91440" tIns="45720" rIns="91440" bIns="45720" rtlCol="0" anchor="ctr">
            <a:noAutofit/>
          </a:bodyPr>
          <a:lstStyle/>
          <a:p>
            <a:pPr algn="ctr">
              <a:spcBef>
                <a:spcPct val="0"/>
              </a:spcBef>
              <a:spcAft>
                <a:spcPts val="600"/>
              </a:spcAft>
            </a:pPr>
            <a:r>
              <a:rPr lang="ga-IE" sz="3200" dirty="0">
                <a:latin typeface="Berlin Sans FB" panose="020E0602020502020306" pitchFamily="34" charset="0"/>
                <a:ea typeface="+mj-ea"/>
                <a:cs typeface="+mj-cs"/>
              </a:rPr>
              <a:t>Turgnamh 3: Criostail a </a:t>
            </a:r>
            <a:r>
              <a:rPr lang="ga-IE" sz="3200" dirty="0" err="1">
                <a:latin typeface="Berlin Sans FB" panose="020E0602020502020306" pitchFamily="34" charset="0"/>
                <a:ea typeface="+mj-ea"/>
                <a:cs typeface="+mj-cs"/>
              </a:rPr>
              <a:t>dhéanamh</a:t>
            </a:r>
            <a:r>
              <a:rPr lang="ga-IE" sz="3200" dirty="0">
                <a:latin typeface="Berlin Sans FB" panose="020E0602020502020306" pitchFamily="34" charset="0"/>
                <a:ea typeface="+mj-ea"/>
                <a:cs typeface="+mj-cs"/>
              </a:rPr>
              <a:t> – </a:t>
            </a:r>
            <a:r>
              <a:rPr lang="ga-IE" sz="3200" dirty="0" err="1">
                <a:latin typeface="Berlin Sans FB" panose="020E0602020502020306" pitchFamily="34" charset="0"/>
                <a:ea typeface="+mj-ea"/>
                <a:cs typeface="+mj-cs"/>
              </a:rPr>
              <a:t>Lá</a:t>
            </a:r>
            <a:r>
              <a:rPr lang="ga-IE" sz="3200" dirty="0">
                <a:latin typeface="Berlin Sans FB" panose="020E0602020502020306" pitchFamily="34" charset="0"/>
                <a:ea typeface="+mj-ea"/>
                <a:cs typeface="+mj-cs"/>
              </a:rPr>
              <a:t> 2</a:t>
            </a:r>
          </a:p>
        </p:txBody>
      </p:sp>
      <p:sp>
        <p:nvSpPr>
          <p:cNvPr id="10" name="Bosca téacs 9">
            <a:extLst>
              <a:ext uri="{FF2B5EF4-FFF2-40B4-BE49-F238E27FC236}">
                <a16:creationId xmlns:a16="http://schemas.microsoft.com/office/drawing/2014/main" id="{9A06D433-8CB2-8694-2D89-053DAD4D63C0}"/>
              </a:ext>
            </a:extLst>
          </p:cNvPr>
          <p:cNvSpPr txBox="1"/>
          <p:nvPr/>
        </p:nvSpPr>
        <p:spPr>
          <a:xfrm>
            <a:off x="4430333" y="780986"/>
            <a:ext cx="4421241" cy="3744102"/>
          </a:xfrm>
          <a:prstGeom prst="rect">
            <a:avLst/>
          </a:prstGeom>
          <a:noFill/>
        </p:spPr>
        <p:txBody>
          <a:bodyPr wrap="square" anchor="t">
            <a:spAutoFit/>
          </a:bodyPr>
          <a:lstStyle/>
          <a:p>
            <a:pPr marL="685800" marR="0" lvl="0" indent="-457200" algn="l" defTabSz="914400" rtl="0" eaLnBrk="1" fontAlgn="auto" latinLnBrk="0" hangingPunct="1">
              <a:lnSpc>
                <a:spcPct val="90000"/>
              </a:lnSpc>
              <a:spcBef>
                <a:spcPts val="0"/>
              </a:spcBef>
              <a:spcAft>
                <a:spcPts val="600"/>
              </a:spcAft>
              <a:buClrTx/>
              <a:buSzTx/>
              <a:buFont typeface="+mj-lt"/>
              <a:buAutoNum type="arabicPeriod" startAt="5"/>
              <a:tabLst/>
              <a:defRPr/>
            </a:pPr>
            <a:r>
              <a:rPr kumimoji="0" lang="ga-IE" sz="1900" b="0" i="0" u="none" strike="noStrike" kern="1200" cap="none" spc="0" normalizeH="0" baseline="0" noProof="0" dirty="0">
                <a:ln>
                  <a:noFill/>
                </a:ln>
                <a:solidFill>
                  <a:prstClr val="black"/>
                </a:solidFill>
                <a:effectLst/>
                <a:uLnTx/>
                <a:uFillTx/>
                <a:latin typeface="Tw Cen MT" panose="020B0602020104020603" pitchFamily="34" charset="0"/>
              </a:rPr>
              <a:t>Lig don tuaslagán fuarú ar feadh </a:t>
            </a:r>
            <a:br>
              <a:rPr kumimoji="0" lang="ga-IE" sz="1900" b="0" i="0" u="none" strike="noStrike" kern="1200" cap="none" spc="0" normalizeH="0" baseline="0" noProof="0" dirty="0">
                <a:ln>
                  <a:noFill/>
                </a:ln>
                <a:solidFill>
                  <a:prstClr val="black"/>
                </a:solidFill>
                <a:effectLst/>
                <a:uLnTx/>
                <a:uFillTx/>
                <a:latin typeface="Tw Cen MT" panose="020B0602020104020603" pitchFamily="34" charset="0"/>
              </a:rPr>
            </a:br>
            <a:r>
              <a:rPr kumimoji="0" lang="ga-IE" sz="1900" b="0" i="0" u="none" strike="noStrike" kern="1200" cap="none" spc="0" normalizeH="0" baseline="0" noProof="0" dirty="0">
                <a:ln>
                  <a:noFill/>
                </a:ln>
                <a:solidFill>
                  <a:prstClr val="black"/>
                </a:solidFill>
                <a:effectLst/>
                <a:uLnTx/>
                <a:uFillTx/>
                <a:latin typeface="Tw Cen MT" panose="020B0602020104020603" pitchFamily="34" charset="0"/>
              </a:rPr>
              <a:t>5 nóiméad. </a:t>
            </a:r>
          </a:p>
          <a:p>
            <a:pPr marL="685800" marR="0" lvl="0" indent="-457200" algn="l" defTabSz="914400" rtl="0" eaLnBrk="1" fontAlgn="auto" latinLnBrk="0" hangingPunct="1">
              <a:lnSpc>
                <a:spcPct val="90000"/>
              </a:lnSpc>
              <a:spcBef>
                <a:spcPts val="0"/>
              </a:spcBef>
              <a:spcAft>
                <a:spcPts val="600"/>
              </a:spcAft>
              <a:buClrTx/>
              <a:buSzTx/>
              <a:buFont typeface="+mj-lt"/>
              <a:buAutoNum type="arabicPeriod" startAt="5"/>
              <a:tabLst/>
              <a:defRPr/>
            </a:pPr>
            <a:r>
              <a:rPr lang="ga-IE" sz="1900" dirty="0">
                <a:solidFill>
                  <a:prstClr val="black"/>
                </a:solidFill>
                <a:latin typeface="Tw Cen MT" panose="020B0602020104020603" pitchFamily="34" charset="0"/>
              </a:rPr>
              <a:t>Agus an tuaslagán ag fuarú, tóg an próca agus cuir uisce te ón sconna isteach ann chun é a réamhthéamh. Ansin </a:t>
            </a:r>
            <a:r>
              <a:rPr lang="ga-IE" sz="1900" dirty="0" err="1">
                <a:solidFill>
                  <a:prstClr val="black"/>
                </a:solidFill>
                <a:latin typeface="Tw Cen MT" panose="020B0602020104020603" pitchFamily="34" charset="0"/>
              </a:rPr>
              <a:t>cuir</a:t>
            </a:r>
            <a:r>
              <a:rPr lang="ga-IE" sz="1900" dirty="0">
                <a:solidFill>
                  <a:prstClr val="black"/>
                </a:solidFill>
                <a:latin typeface="Tw Cen MT" panose="020B0602020104020603" pitchFamily="34" charset="0"/>
              </a:rPr>
              <a:t> </a:t>
            </a:r>
            <a:r>
              <a:rPr lang="ga-IE" sz="1900" dirty="0" err="1">
                <a:solidFill>
                  <a:prstClr val="black"/>
                </a:solidFill>
                <a:latin typeface="Tw Cen MT" panose="020B0602020104020603" pitchFamily="34" charset="0"/>
              </a:rPr>
              <a:t>i</a:t>
            </a:r>
            <a:r>
              <a:rPr lang="ga-IE" sz="1900" dirty="0">
                <a:solidFill>
                  <a:prstClr val="black"/>
                </a:solidFill>
                <a:latin typeface="Tw Cen MT" panose="020B0602020104020603" pitchFamily="34" charset="0"/>
              </a:rPr>
              <a:t> </a:t>
            </a:r>
            <a:r>
              <a:rPr lang="ga-IE" sz="1900" dirty="0" err="1">
                <a:solidFill>
                  <a:prstClr val="black"/>
                </a:solidFill>
                <a:latin typeface="Tw Cen MT" panose="020B0602020104020603" pitchFamily="34" charset="0"/>
              </a:rPr>
              <a:t>leataobh</a:t>
            </a:r>
            <a:r>
              <a:rPr lang="ga-IE" sz="1900" dirty="0">
                <a:solidFill>
                  <a:prstClr val="black"/>
                </a:solidFill>
                <a:latin typeface="Tw Cen MT" panose="020B0602020104020603" pitchFamily="34" charset="0"/>
              </a:rPr>
              <a:t> é.</a:t>
            </a:r>
            <a:endParaRPr kumimoji="0" lang="ga-IE" sz="1900" b="0" i="0" u="none" strike="noStrike" kern="1200" cap="none" spc="0" normalizeH="0" baseline="0" noProof="0" dirty="0">
              <a:ln>
                <a:noFill/>
              </a:ln>
              <a:solidFill>
                <a:prstClr val="black"/>
              </a:solidFill>
              <a:effectLst/>
              <a:uLnTx/>
              <a:uFillTx/>
              <a:latin typeface="Tw Cen MT" panose="020B0602020104020603" pitchFamily="34" charset="0"/>
            </a:endParaRPr>
          </a:p>
          <a:p>
            <a:pPr marL="685800" marR="0" lvl="0" indent="-457200" algn="l" defTabSz="914400" rtl="0" eaLnBrk="1" fontAlgn="auto" latinLnBrk="0" hangingPunct="1">
              <a:lnSpc>
                <a:spcPct val="90000"/>
              </a:lnSpc>
              <a:spcBef>
                <a:spcPts val="0"/>
              </a:spcBef>
              <a:spcAft>
                <a:spcPts val="600"/>
              </a:spcAft>
              <a:buClrTx/>
              <a:buSzTx/>
              <a:buFont typeface="+mj-lt"/>
              <a:buAutoNum type="arabicPeriod" startAt="5"/>
              <a:tabLst/>
              <a:defRPr/>
            </a:pPr>
            <a:r>
              <a:rPr lang="ga-IE" sz="1900" dirty="0">
                <a:solidFill>
                  <a:prstClr val="black"/>
                </a:solidFill>
                <a:latin typeface="Tw Cen MT" panose="020B0602020104020603" pitchFamily="34" charset="0"/>
              </a:rPr>
              <a:t>Nu</a:t>
            </a:r>
            <a:r>
              <a:rPr kumimoji="0" lang="ga-IE" sz="1900" b="0" i="0" u="none" strike="noStrike" kern="1200" cap="none" spc="0" normalizeH="0" baseline="0" noProof="0" dirty="0">
                <a:ln>
                  <a:noFill/>
                </a:ln>
                <a:solidFill>
                  <a:prstClr val="black"/>
                </a:solidFill>
                <a:effectLst/>
                <a:uLnTx/>
                <a:uFillTx/>
                <a:latin typeface="Tw Cen MT" panose="020B0602020104020603" pitchFamily="34" charset="0"/>
              </a:rPr>
              <a:t>air </a:t>
            </a:r>
            <a:r>
              <a:rPr kumimoji="0" lang="ga-IE" sz="1900" b="0" i="0" u="none" strike="noStrike" kern="1200" cap="none" spc="0" normalizeH="0" baseline="0" noProof="0" dirty="0" err="1">
                <a:ln>
                  <a:noFill/>
                </a:ln>
                <a:solidFill>
                  <a:prstClr val="black"/>
                </a:solidFill>
                <a:effectLst/>
                <a:uLnTx/>
                <a:uFillTx/>
                <a:latin typeface="Tw Cen MT" panose="020B0602020104020603" pitchFamily="34" charset="0"/>
              </a:rPr>
              <a:t>atá</a:t>
            </a:r>
            <a:r>
              <a:rPr kumimoji="0" lang="ga-IE" sz="1900" b="0" i="0" u="none" strike="noStrike" kern="1200" cap="none" spc="0" normalizeH="0" baseline="0" noProof="0" dirty="0">
                <a:ln>
                  <a:noFill/>
                </a:ln>
                <a:solidFill>
                  <a:prstClr val="black"/>
                </a:solidFill>
                <a:effectLst/>
                <a:uLnTx/>
                <a:uFillTx/>
                <a:latin typeface="Tw Cen MT" panose="020B0602020104020603" pitchFamily="34" charset="0"/>
              </a:rPr>
              <a:t> </a:t>
            </a:r>
            <a:r>
              <a:rPr lang="ga-IE" sz="1900" dirty="0">
                <a:solidFill>
                  <a:prstClr val="black"/>
                </a:solidFill>
                <a:latin typeface="Tw Cen MT" panose="020B0602020104020603" pitchFamily="34" charset="0"/>
              </a:rPr>
              <a:t>an </a:t>
            </a:r>
            <a:r>
              <a:rPr lang="ga-IE" sz="1900" dirty="0" err="1">
                <a:solidFill>
                  <a:prstClr val="black"/>
                </a:solidFill>
                <a:latin typeface="Tw Cen MT" panose="020B0602020104020603" pitchFamily="34" charset="0"/>
              </a:rPr>
              <a:t>tuaslagán</a:t>
            </a:r>
            <a:r>
              <a:rPr lang="ga-IE" sz="1900" dirty="0">
                <a:solidFill>
                  <a:prstClr val="black"/>
                </a:solidFill>
                <a:latin typeface="Tw Cen MT" panose="020B0602020104020603" pitchFamily="34" charset="0"/>
              </a:rPr>
              <a:t> </a:t>
            </a:r>
            <a:r>
              <a:rPr lang="ga-IE" sz="1900" dirty="0" err="1">
                <a:solidFill>
                  <a:prstClr val="black"/>
                </a:solidFill>
                <a:latin typeface="Tw Cen MT" panose="020B0602020104020603" pitchFamily="34" charset="0"/>
              </a:rPr>
              <a:t>i</a:t>
            </a:r>
            <a:r>
              <a:rPr lang="ga-IE" sz="1900" dirty="0">
                <a:solidFill>
                  <a:prstClr val="black"/>
                </a:solidFill>
                <a:latin typeface="Tw Cen MT" panose="020B0602020104020603" pitchFamily="34" charset="0"/>
              </a:rPr>
              <a:t> </a:t>
            </a:r>
            <a:r>
              <a:rPr lang="ga-IE" sz="1900" dirty="0" err="1">
                <a:solidFill>
                  <a:prstClr val="black"/>
                </a:solidFill>
                <a:latin typeface="Tw Cen MT" panose="020B0602020104020603" pitchFamily="34" charset="0"/>
              </a:rPr>
              <a:t>ndiaidh</a:t>
            </a:r>
            <a:r>
              <a:rPr lang="ga-IE" sz="1900" dirty="0">
                <a:solidFill>
                  <a:prstClr val="black"/>
                </a:solidFill>
                <a:latin typeface="Tw Cen MT" panose="020B0602020104020603" pitchFamily="34" charset="0"/>
              </a:rPr>
              <a:t> </a:t>
            </a:r>
            <a:r>
              <a:rPr lang="ga-IE" sz="1900" dirty="0" err="1">
                <a:solidFill>
                  <a:prstClr val="black"/>
                </a:solidFill>
                <a:latin typeface="Tw Cen MT" panose="020B0602020104020603" pitchFamily="34" charset="0"/>
              </a:rPr>
              <a:t>fuarú</a:t>
            </a:r>
            <a:r>
              <a:rPr lang="ga-IE" sz="1900" dirty="0">
                <a:solidFill>
                  <a:prstClr val="black"/>
                </a:solidFill>
                <a:latin typeface="Tw Cen MT" panose="020B0602020104020603" pitchFamily="34" charset="0"/>
              </a:rPr>
              <a:t> </a:t>
            </a:r>
            <a:r>
              <a:rPr lang="ga-IE" sz="1900" dirty="0" err="1">
                <a:solidFill>
                  <a:prstClr val="black"/>
                </a:solidFill>
                <a:latin typeface="Tw Cen MT" panose="020B0602020104020603" pitchFamily="34" charset="0"/>
              </a:rPr>
              <a:t>ar</a:t>
            </a:r>
            <a:r>
              <a:rPr lang="ga-IE" sz="1900" dirty="0">
                <a:solidFill>
                  <a:prstClr val="black"/>
                </a:solidFill>
                <a:latin typeface="Tw Cen MT" panose="020B0602020104020603" pitchFamily="34" charset="0"/>
              </a:rPr>
              <a:t> </a:t>
            </a:r>
            <a:r>
              <a:rPr lang="ga-IE" sz="1900" dirty="0" err="1">
                <a:solidFill>
                  <a:prstClr val="black"/>
                </a:solidFill>
                <a:latin typeface="Tw Cen MT" panose="020B0602020104020603" pitchFamily="34" charset="0"/>
              </a:rPr>
              <a:t>feadh</a:t>
            </a:r>
            <a:r>
              <a:rPr lang="ga-IE" sz="1900" dirty="0">
                <a:solidFill>
                  <a:prstClr val="black"/>
                </a:solidFill>
                <a:latin typeface="Tw Cen MT" panose="020B0602020104020603" pitchFamily="34" charset="0"/>
              </a:rPr>
              <a:t> </a:t>
            </a:r>
            <a:r>
              <a:rPr kumimoji="0" lang="ga-IE" sz="1900" b="0" i="0" u="none" strike="noStrike" kern="1200" cap="none" spc="0" normalizeH="0" baseline="0" noProof="0" dirty="0">
                <a:ln>
                  <a:noFill/>
                </a:ln>
                <a:solidFill>
                  <a:prstClr val="black"/>
                </a:solidFill>
                <a:effectLst/>
                <a:uLnTx/>
                <a:uFillTx/>
                <a:latin typeface="Tw Cen MT" panose="020B0602020104020603" pitchFamily="34" charset="0"/>
              </a:rPr>
              <a:t>5 </a:t>
            </a:r>
            <a:r>
              <a:rPr kumimoji="0" lang="ga-IE" sz="1900" b="0" i="0" u="none" strike="noStrike" kern="1200" cap="none" spc="0" normalizeH="0" baseline="0" noProof="0" dirty="0" err="1">
                <a:ln>
                  <a:noFill/>
                </a:ln>
                <a:solidFill>
                  <a:prstClr val="black"/>
                </a:solidFill>
                <a:effectLst/>
                <a:uLnTx/>
                <a:uFillTx/>
                <a:latin typeface="Tw Cen MT" panose="020B0602020104020603" pitchFamily="34" charset="0"/>
              </a:rPr>
              <a:t>nóiméad</a:t>
            </a:r>
            <a:r>
              <a:rPr kumimoji="0" lang="ga-IE" sz="1900" b="0" i="0" u="none" strike="noStrike" kern="1200" cap="none" spc="0" normalizeH="0" baseline="0" noProof="0" dirty="0">
                <a:ln>
                  <a:noFill/>
                </a:ln>
                <a:solidFill>
                  <a:prstClr val="black"/>
                </a:solidFill>
                <a:effectLst/>
                <a:uLnTx/>
                <a:uFillTx/>
                <a:latin typeface="Tw Cen MT" panose="020B0602020104020603" pitchFamily="34" charset="0"/>
              </a:rPr>
              <a:t>, cuir cúpla braon den dathúchán bia leis.</a:t>
            </a:r>
          </a:p>
          <a:p>
            <a:pPr marL="685800" marR="0" lvl="0" indent="-457200" algn="l" defTabSz="914400" rtl="0" eaLnBrk="1" fontAlgn="auto" latinLnBrk="0" hangingPunct="1">
              <a:lnSpc>
                <a:spcPct val="90000"/>
              </a:lnSpc>
              <a:spcBef>
                <a:spcPts val="0"/>
              </a:spcBef>
              <a:spcAft>
                <a:spcPts val="600"/>
              </a:spcAft>
              <a:buClrTx/>
              <a:buSzTx/>
              <a:buFont typeface="+mj-lt"/>
              <a:buAutoNum type="arabicPeriod" startAt="5"/>
              <a:tabLst/>
              <a:defRPr/>
            </a:pPr>
            <a:r>
              <a:rPr kumimoji="0" lang="ga-IE" sz="1900" b="0" i="0" u="none" strike="noStrike" kern="1200" cap="none" spc="0" normalizeH="0" baseline="0" noProof="0" dirty="0">
                <a:ln>
                  <a:noFill/>
                </a:ln>
                <a:solidFill>
                  <a:prstClr val="black"/>
                </a:solidFill>
                <a:effectLst/>
                <a:uLnTx/>
                <a:uFillTx/>
                <a:latin typeface="Tw Cen MT" panose="020B0602020104020603" pitchFamily="34" charset="0"/>
              </a:rPr>
              <a:t>Anois doirt an t-uisce te amach as </a:t>
            </a:r>
            <a:br>
              <a:rPr kumimoji="0" lang="en-US" sz="1900" b="0" i="0" u="none" strike="noStrike" kern="1200" cap="none" spc="0" normalizeH="0" baseline="0" noProof="0" dirty="0">
                <a:ln>
                  <a:noFill/>
                </a:ln>
                <a:solidFill>
                  <a:prstClr val="black"/>
                </a:solidFill>
                <a:effectLst/>
                <a:uLnTx/>
                <a:uFillTx/>
                <a:latin typeface="Tw Cen MT" panose="020B0602020104020603" pitchFamily="34" charset="0"/>
              </a:rPr>
            </a:br>
            <a:r>
              <a:rPr kumimoji="0" lang="ga-IE" sz="1900" b="0" i="0" u="none" strike="noStrike" kern="1200" cap="none" spc="0" normalizeH="0" baseline="0" noProof="0" dirty="0">
                <a:ln>
                  <a:noFill/>
                </a:ln>
                <a:solidFill>
                  <a:prstClr val="black"/>
                </a:solidFill>
                <a:effectLst/>
                <a:uLnTx/>
                <a:uFillTx/>
                <a:latin typeface="Tw Cen MT" panose="020B0602020104020603" pitchFamily="34" charset="0"/>
              </a:rPr>
              <a:t>an bpróca agus doirt an tuaslagán ón sáspan isteach sa </a:t>
            </a:r>
            <a:r>
              <a:rPr kumimoji="0" lang="ga-IE" sz="1900" b="0" i="0" u="none" strike="noStrike" kern="1200" cap="none" spc="0" normalizeH="0" baseline="0" noProof="0" dirty="0" err="1">
                <a:ln>
                  <a:noFill/>
                </a:ln>
                <a:solidFill>
                  <a:prstClr val="black"/>
                </a:solidFill>
                <a:effectLst/>
                <a:uLnTx/>
                <a:uFillTx/>
                <a:latin typeface="Tw Cen MT" panose="020B0602020104020603" pitchFamily="34" charset="0"/>
              </a:rPr>
              <a:t>phróca</a:t>
            </a:r>
            <a:r>
              <a:rPr kumimoji="0" lang="ga-IE" sz="1900" b="0" i="0" u="none" strike="noStrike" kern="1200" cap="none" spc="0" normalizeH="0" baseline="0" noProof="0" dirty="0">
                <a:ln>
                  <a:noFill/>
                </a:ln>
                <a:solidFill>
                  <a:prstClr val="black"/>
                </a:solidFill>
                <a:effectLst/>
                <a:uLnTx/>
                <a:uFillTx/>
                <a:latin typeface="Tw Cen MT" panose="020B0602020104020603" pitchFamily="34" charset="0"/>
              </a:rPr>
              <a:t> go cúramach. </a:t>
            </a:r>
          </a:p>
        </p:txBody>
      </p:sp>
      <p:sp>
        <p:nvSpPr>
          <p:cNvPr id="7" name="Bosca téacs 6">
            <a:extLst>
              <a:ext uri="{FF2B5EF4-FFF2-40B4-BE49-F238E27FC236}">
                <a16:creationId xmlns:a16="http://schemas.microsoft.com/office/drawing/2014/main" id="{4FBEE98A-13EF-2256-53F6-002619C5A0C5}"/>
              </a:ext>
            </a:extLst>
          </p:cNvPr>
          <p:cNvSpPr txBox="1"/>
          <p:nvPr/>
        </p:nvSpPr>
        <p:spPr>
          <a:xfrm>
            <a:off x="4388042" y="744510"/>
            <a:ext cx="4355464" cy="6112443"/>
          </a:xfrm>
          <a:prstGeom prst="rect">
            <a:avLst/>
          </a:prstGeom>
          <a:solidFill>
            <a:srgbClr val="BFBFBF"/>
          </a:solidFill>
        </p:spPr>
        <p:txBody>
          <a:bodyPr wrap="square">
            <a:spAutoFit/>
          </a:bodyPr>
          <a:lstStyle/>
          <a:p>
            <a:pPr marL="685800" indent="-457200">
              <a:lnSpc>
                <a:spcPct val="90000"/>
              </a:lnSpc>
              <a:spcAft>
                <a:spcPts val="600"/>
              </a:spcAft>
              <a:buFont typeface="+mj-lt"/>
              <a:buAutoNum type="arabicPeriod"/>
            </a:pPr>
            <a:r>
              <a:rPr lang="ga-IE" sz="1900" dirty="0">
                <a:latin typeface="Tw Cen MT" panose="020B0602020104020603" pitchFamily="34" charset="0"/>
              </a:rPr>
              <a:t>Cuir cupán d’uisce te sa sáspan agus cuir ag </a:t>
            </a:r>
            <a:r>
              <a:rPr lang="ga-IE" sz="1900" dirty="0" err="1">
                <a:latin typeface="Tw Cen MT" panose="020B0602020104020603" pitchFamily="34" charset="0"/>
              </a:rPr>
              <a:t>beiriú</a:t>
            </a:r>
            <a:r>
              <a:rPr lang="ga-IE" sz="1900" dirty="0">
                <a:latin typeface="Tw Cen MT" panose="020B0602020104020603" pitchFamily="34" charset="0"/>
              </a:rPr>
              <a:t> ar an sorn é. Nuair atá an t-uisce ag </a:t>
            </a:r>
            <a:r>
              <a:rPr lang="ga-IE" sz="1900" dirty="0" err="1">
                <a:latin typeface="Tw Cen MT" panose="020B0602020104020603" pitchFamily="34" charset="0"/>
              </a:rPr>
              <a:t>beiriú</a:t>
            </a:r>
            <a:r>
              <a:rPr lang="ga-IE" sz="1900" dirty="0">
                <a:latin typeface="Tw Cen MT" panose="020B0602020104020603" pitchFamily="34" charset="0"/>
              </a:rPr>
              <a:t>, </a:t>
            </a:r>
            <a:br>
              <a:rPr lang="ga-IE" sz="1900" dirty="0">
                <a:latin typeface="Tw Cen MT" panose="020B0602020104020603" pitchFamily="34" charset="0"/>
              </a:rPr>
            </a:br>
            <a:r>
              <a:rPr lang="ga-IE" sz="1900" dirty="0">
                <a:latin typeface="Tw Cen MT" panose="020B0602020104020603" pitchFamily="34" charset="0"/>
              </a:rPr>
              <a:t>ísligh an teas faoin sáspan. </a:t>
            </a:r>
          </a:p>
          <a:p>
            <a:pPr marL="685800" indent="-457200">
              <a:lnSpc>
                <a:spcPct val="90000"/>
              </a:lnSpc>
              <a:spcAft>
                <a:spcPts val="600"/>
              </a:spcAft>
              <a:buFont typeface="+mj-lt"/>
              <a:buAutoNum type="arabicPeriod"/>
            </a:pPr>
            <a:r>
              <a:rPr lang="ga-IE" sz="1900" dirty="0">
                <a:latin typeface="Tw Cen MT" panose="020B0602020104020603" pitchFamily="34" charset="0"/>
              </a:rPr>
              <a:t>Cuir dhá chupán siúcra isteach sa sáspan leis an uisce. Corraigh leis an spúnóg adhmaid go dtí go dtuaslagann an siúcra.</a:t>
            </a:r>
          </a:p>
          <a:p>
            <a:pPr marL="685800" indent="-457200">
              <a:lnSpc>
                <a:spcPct val="90000"/>
              </a:lnSpc>
              <a:spcAft>
                <a:spcPts val="600"/>
              </a:spcAft>
              <a:buFont typeface="+mj-lt"/>
              <a:buAutoNum type="arabicPeriod"/>
            </a:pPr>
            <a:r>
              <a:rPr lang="ga-IE" sz="1900" dirty="0">
                <a:latin typeface="Tw Cen MT" panose="020B0602020104020603" pitchFamily="34" charset="0"/>
              </a:rPr>
              <a:t>Méadaigh an teas faoin sáspan agus téigh an tuaslagán go dtí go bhfuil sé ag </a:t>
            </a:r>
            <a:r>
              <a:rPr lang="ga-IE" sz="1900" dirty="0" err="1">
                <a:latin typeface="Tw Cen MT" panose="020B0602020104020603" pitchFamily="34" charset="0"/>
              </a:rPr>
              <a:t>beiriú</a:t>
            </a:r>
            <a:r>
              <a:rPr lang="ga-IE" sz="1900" dirty="0">
                <a:latin typeface="Tw Cen MT" panose="020B0602020104020603" pitchFamily="34" charset="0"/>
              </a:rPr>
              <a:t> arís. Múch an teas ansin agus bain an sáspan den sorn. </a:t>
            </a:r>
          </a:p>
          <a:p>
            <a:pPr marL="685800" indent="-457200">
              <a:lnSpc>
                <a:spcPct val="90000"/>
              </a:lnSpc>
              <a:spcAft>
                <a:spcPts val="600"/>
              </a:spcAft>
              <a:buFont typeface="+mj-lt"/>
              <a:buAutoNum type="arabicPeriod"/>
            </a:pPr>
            <a:r>
              <a:rPr lang="ga-IE" sz="1900" dirty="0">
                <a:solidFill>
                  <a:prstClr val="black"/>
                </a:solidFill>
                <a:latin typeface="Tw Cen MT" panose="020B0602020104020603" pitchFamily="34" charset="0"/>
              </a:rPr>
              <a:t>Anois úsáid an spúnóg bhoird chun tuilleadh siúcra a chur isteach sa tuaslagán. Cuir an siúcra isteach </a:t>
            </a:r>
            <a:br>
              <a:rPr lang="en-US" sz="1900" dirty="0">
                <a:solidFill>
                  <a:prstClr val="black"/>
                </a:solidFill>
                <a:latin typeface="Tw Cen MT" panose="020B0602020104020603" pitchFamily="34" charset="0"/>
              </a:rPr>
            </a:br>
            <a:r>
              <a:rPr lang="ga-IE" sz="1900" dirty="0">
                <a:solidFill>
                  <a:prstClr val="black"/>
                </a:solidFill>
                <a:latin typeface="Tw Cen MT" panose="020B0602020104020603" pitchFamily="34" charset="0"/>
              </a:rPr>
              <a:t>sa tuaslagán spúnóg amháin ag </a:t>
            </a:r>
            <a:br>
              <a:rPr lang="en-US" sz="1900" dirty="0">
                <a:solidFill>
                  <a:prstClr val="black"/>
                </a:solidFill>
                <a:latin typeface="Tw Cen MT" panose="020B0602020104020603" pitchFamily="34" charset="0"/>
              </a:rPr>
            </a:br>
            <a:r>
              <a:rPr lang="ga-IE" sz="1900" dirty="0">
                <a:solidFill>
                  <a:prstClr val="black"/>
                </a:solidFill>
                <a:latin typeface="Tw Cen MT" panose="020B0602020104020603" pitchFamily="34" charset="0"/>
              </a:rPr>
              <a:t>an am, á chorraí an t-am ar fad</a:t>
            </a:r>
            <a:r>
              <a:rPr lang="en-US" sz="1900" dirty="0">
                <a:solidFill>
                  <a:prstClr val="black"/>
                </a:solidFill>
                <a:latin typeface="Tw Cen MT" panose="020B0602020104020603" pitchFamily="34" charset="0"/>
              </a:rPr>
              <a:t>,</a:t>
            </a:r>
            <a:r>
              <a:rPr lang="ga-IE" sz="1900" dirty="0">
                <a:solidFill>
                  <a:prstClr val="black"/>
                </a:solidFill>
                <a:latin typeface="Tw Cen MT" panose="020B0602020104020603" pitchFamily="34" charset="0"/>
              </a:rPr>
              <a:t> </a:t>
            </a:r>
            <a:br>
              <a:rPr lang="en-US" sz="1900" dirty="0">
                <a:solidFill>
                  <a:prstClr val="black"/>
                </a:solidFill>
                <a:latin typeface="Tw Cen MT" panose="020B0602020104020603" pitchFamily="34" charset="0"/>
              </a:rPr>
            </a:br>
            <a:r>
              <a:rPr lang="ga-IE" sz="1900" dirty="0">
                <a:solidFill>
                  <a:prstClr val="black"/>
                </a:solidFill>
                <a:latin typeface="Tw Cen MT" panose="020B0602020104020603" pitchFamily="34" charset="0"/>
              </a:rPr>
              <a:t>go dtí nach féidir tuilleadh siúcra </a:t>
            </a:r>
            <a:br>
              <a:rPr lang="en-US" sz="1900" dirty="0">
                <a:solidFill>
                  <a:prstClr val="black"/>
                </a:solidFill>
                <a:latin typeface="Tw Cen MT" panose="020B0602020104020603" pitchFamily="34" charset="0"/>
              </a:rPr>
            </a:br>
            <a:r>
              <a:rPr lang="ga-IE" sz="1900" dirty="0">
                <a:solidFill>
                  <a:prstClr val="black"/>
                </a:solidFill>
                <a:latin typeface="Tw Cen MT" panose="020B0602020104020603" pitchFamily="34" charset="0"/>
              </a:rPr>
              <a:t>a thuaslagadh san uisce. Ba chóir go mbeadh roinnt siúcra le feiceáil ag bun an tsáspain.  </a:t>
            </a:r>
          </a:p>
        </p:txBody>
      </p:sp>
      <p:sp>
        <p:nvSpPr>
          <p:cNvPr id="2" name="Bosca téacs 1">
            <a:extLst>
              <a:ext uri="{FF2B5EF4-FFF2-40B4-BE49-F238E27FC236}">
                <a16:creationId xmlns:a16="http://schemas.microsoft.com/office/drawing/2014/main" id="{951D9F47-9955-79DA-420F-263FF79D42B2}"/>
              </a:ext>
            </a:extLst>
          </p:cNvPr>
          <p:cNvSpPr txBox="1"/>
          <p:nvPr/>
        </p:nvSpPr>
        <p:spPr>
          <a:xfrm>
            <a:off x="4439287" y="29815"/>
            <a:ext cx="1071182" cy="461665"/>
          </a:xfrm>
          <a:prstGeom prst="rect">
            <a:avLst/>
          </a:prstGeom>
          <a:solidFill>
            <a:schemeClr val="bg1">
              <a:lumMod val="95000"/>
            </a:schemeClr>
          </a:solidFill>
          <a:ln>
            <a:solidFill>
              <a:schemeClr val="tx1">
                <a:lumMod val="95000"/>
                <a:lumOff val="5000"/>
              </a:schemeClr>
            </a:solidFill>
          </a:ln>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ga-IE" sz="2400" i="0" strike="noStrike" kern="1200" cap="none" spc="0" normalizeH="0" baseline="0" noProof="0" dirty="0">
                <a:ln>
                  <a:noFill/>
                </a:ln>
                <a:effectLst/>
                <a:uLnTx/>
                <a:uFillTx/>
                <a:latin typeface="Berlin Sans FB" panose="020E0602020502020306" pitchFamily="34" charset="0"/>
              </a:rPr>
              <a:t>Céim 2</a:t>
            </a:r>
          </a:p>
        </p:txBody>
      </p:sp>
      <p:sp>
        <p:nvSpPr>
          <p:cNvPr id="8" name="Bosca téacs 7">
            <a:extLst>
              <a:ext uri="{FF2B5EF4-FFF2-40B4-BE49-F238E27FC236}">
                <a16:creationId xmlns:a16="http://schemas.microsoft.com/office/drawing/2014/main" id="{2B9E3E16-B3D9-FCFE-40D3-D4838F7ED354}"/>
              </a:ext>
            </a:extLst>
          </p:cNvPr>
          <p:cNvSpPr txBox="1"/>
          <p:nvPr/>
        </p:nvSpPr>
        <p:spPr>
          <a:xfrm>
            <a:off x="6155534" y="355170"/>
            <a:ext cx="1465546" cy="400110"/>
          </a:xfrm>
          <a:prstGeom prst="rect">
            <a:avLst/>
          </a:prstGeom>
          <a:noFill/>
        </p:spPr>
        <p:txBody>
          <a:bodyPr wrap="square" rtlCol="0">
            <a:spAutoFit/>
          </a:bodyPr>
          <a:lstStyle/>
          <a:p>
            <a:r>
              <a:rPr lang="ga-IE" sz="2000" b="1" u="sng" dirty="0" err="1">
                <a:latin typeface="Tw Cen MT" panose="020B0602020104020603" pitchFamily="34" charset="0"/>
              </a:rPr>
              <a:t>Modh</a:t>
            </a:r>
            <a:endParaRPr lang="ga-IE" sz="2000" b="1" u="sng" dirty="0">
              <a:latin typeface="Tw Cen MT" panose="020B0602020104020603" pitchFamily="34" charset="0"/>
            </a:endParaRPr>
          </a:p>
        </p:txBody>
      </p:sp>
    </p:spTree>
    <p:extLst>
      <p:ext uri="{BB962C8B-B14F-4D97-AF65-F5344CB8AC3E}">
        <p14:creationId xmlns:p14="http://schemas.microsoft.com/office/powerpoint/2010/main" val="336972733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7">
                                            <p:txEl>
                                              <p:pRg st="0" end="0"/>
                                            </p:txEl>
                                          </p:spTgt>
                                        </p:tgtEl>
                                        <p:attrNameLst>
                                          <p:attrName>style.visibility</p:attrName>
                                        </p:attrNameLst>
                                      </p:cBhvr>
                                      <p:to>
                                        <p:strVal val="visible"/>
                                      </p:to>
                                    </p:set>
                                    <p:animEffect transition="in" filter="fade">
                                      <p:cBhvr>
                                        <p:cTn id="9" dur="500"/>
                                        <p:tgtEl>
                                          <p:spTgt spid="7">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7">
                                            <p:txEl>
                                              <p:pRg st="1" end="1"/>
                                            </p:txEl>
                                          </p:spTgt>
                                        </p:tgtEl>
                                        <p:attrNameLst>
                                          <p:attrName>style.visibility</p:attrName>
                                        </p:attrNameLst>
                                      </p:cBhvr>
                                      <p:to>
                                        <p:strVal val="visible"/>
                                      </p:to>
                                    </p:set>
                                    <p:animEffect transition="in" filter="fade">
                                      <p:cBhvr>
                                        <p:cTn id="14" dur="500"/>
                                        <p:tgtEl>
                                          <p:spTgt spid="7">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animEffect transition="in" filter="fade">
                                      <p:cBhvr>
                                        <p:cTn id="19" dur="500"/>
                                        <p:tgtEl>
                                          <p:spTgt spid="7">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7">
                                            <p:txEl>
                                              <p:pRg st="3" end="3"/>
                                            </p:txEl>
                                          </p:spTgt>
                                        </p:tgtEl>
                                        <p:attrNameLst>
                                          <p:attrName>style.visibility</p:attrName>
                                        </p:attrNameLst>
                                      </p:cBhvr>
                                      <p:to>
                                        <p:strVal val="visible"/>
                                      </p:to>
                                    </p:set>
                                    <p:animEffect transition="in" filter="fade">
                                      <p:cBhvr>
                                        <p:cTn id="24" dur="500"/>
                                        <p:tgtEl>
                                          <p:spTgt spid="7">
                                            <p:txEl>
                                              <p:pRg st="3" end="3"/>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10">
                                            <p:txEl>
                                              <p:pRg st="0" end="0"/>
                                            </p:txEl>
                                          </p:spTgt>
                                        </p:tgtEl>
                                        <p:attrNameLst>
                                          <p:attrName>style.visibility</p:attrName>
                                        </p:attrNameLst>
                                      </p:cBhvr>
                                      <p:to>
                                        <p:strVal val="visible"/>
                                      </p:to>
                                    </p:set>
                                    <p:animEffect transition="in" filter="fade">
                                      <p:cBhvr>
                                        <p:cTn id="29" dur="500"/>
                                        <p:tgtEl>
                                          <p:spTgt spid="10">
                                            <p:txEl>
                                              <p:pRg st="0" end="0"/>
                                            </p:txEl>
                                          </p:spTgt>
                                        </p:tgtEl>
                                      </p:cBhvr>
                                    </p:animEffect>
                                  </p:childTnLst>
                                </p:cTn>
                              </p:par>
                            </p:childTnLst>
                          </p:cTn>
                        </p:par>
                        <p:par>
                          <p:cTn id="30" fill="hold">
                            <p:stCondLst>
                              <p:cond delay="500"/>
                            </p:stCondLst>
                            <p:childTnLst>
                              <p:par>
                                <p:cTn id="31" presetID="1" presetClass="exit" presetSubtype="0" fill="hold" grpId="0" nodeType="afterEffect">
                                  <p:stCondLst>
                                    <p:cond delay="0"/>
                                  </p:stCondLst>
                                  <p:childTnLst>
                                    <p:set>
                                      <p:cBhvr>
                                        <p:cTn id="32" dur="1" fill="hold">
                                          <p:stCondLst>
                                            <p:cond delay="0"/>
                                          </p:stCondLst>
                                        </p:cTn>
                                        <p:tgtEl>
                                          <p:spTgt spid="7">
                                            <p:txEl>
                                              <p:pRg st="0" end="0"/>
                                            </p:txEl>
                                          </p:spTgt>
                                        </p:tgtEl>
                                        <p:attrNameLst>
                                          <p:attrName>style.visibility</p:attrName>
                                        </p:attrNameLst>
                                      </p:cBhvr>
                                      <p:to>
                                        <p:strVal val="hidden"/>
                                      </p:to>
                                    </p:set>
                                  </p:childTnLst>
                                </p:cTn>
                              </p:par>
                            </p:childTnLst>
                          </p:cTn>
                        </p:par>
                        <p:par>
                          <p:cTn id="33" fill="hold">
                            <p:stCondLst>
                              <p:cond delay="500"/>
                            </p:stCondLst>
                            <p:childTnLst>
                              <p:par>
                                <p:cTn id="34" presetID="1" presetClass="exit" presetSubtype="0" fill="hold" grpId="0" nodeType="afterEffect">
                                  <p:stCondLst>
                                    <p:cond delay="0"/>
                                  </p:stCondLst>
                                  <p:childTnLst>
                                    <p:set>
                                      <p:cBhvr>
                                        <p:cTn id="35" dur="1" fill="hold">
                                          <p:stCondLst>
                                            <p:cond delay="0"/>
                                          </p:stCondLst>
                                        </p:cTn>
                                        <p:tgtEl>
                                          <p:spTgt spid="7">
                                            <p:txEl>
                                              <p:pRg st="1" end="1"/>
                                            </p:txEl>
                                          </p:spTgt>
                                        </p:tgtEl>
                                        <p:attrNameLst>
                                          <p:attrName>style.visibility</p:attrName>
                                        </p:attrNameLst>
                                      </p:cBhvr>
                                      <p:to>
                                        <p:strVal val="hidden"/>
                                      </p:to>
                                    </p:set>
                                  </p:childTnLst>
                                </p:cTn>
                              </p:par>
                            </p:childTnLst>
                          </p:cTn>
                        </p:par>
                        <p:par>
                          <p:cTn id="36" fill="hold">
                            <p:stCondLst>
                              <p:cond delay="500"/>
                            </p:stCondLst>
                            <p:childTnLst>
                              <p:par>
                                <p:cTn id="37" presetID="1" presetClass="exit" presetSubtype="0" fill="hold" grpId="0" nodeType="afterEffect">
                                  <p:stCondLst>
                                    <p:cond delay="0"/>
                                  </p:stCondLst>
                                  <p:childTnLst>
                                    <p:set>
                                      <p:cBhvr>
                                        <p:cTn id="38" dur="1" fill="hold">
                                          <p:stCondLst>
                                            <p:cond delay="0"/>
                                          </p:stCondLst>
                                        </p:cTn>
                                        <p:tgtEl>
                                          <p:spTgt spid="7">
                                            <p:txEl>
                                              <p:pRg st="2" end="2"/>
                                            </p:txEl>
                                          </p:spTgt>
                                        </p:tgtEl>
                                        <p:attrNameLst>
                                          <p:attrName>style.visibility</p:attrName>
                                        </p:attrNameLst>
                                      </p:cBhvr>
                                      <p:to>
                                        <p:strVal val="hidden"/>
                                      </p:to>
                                    </p:set>
                                  </p:childTnLst>
                                </p:cTn>
                              </p:par>
                            </p:childTnLst>
                          </p:cTn>
                        </p:par>
                        <p:par>
                          <p:cTn id="39" fill="hold">
                            <p:stCondLst>
                              <p:cond delay="500"/>
                            </p:stCondLst>
                            <p:childTnLst>
                              <p:par>
                                <p:cTn id="40" presetID="1" presetClass="exit" presetSubtype="0" fill="hold" grpId="0" nodeType="afterEffect">
                                  <p:stCondLst>
                                    <p:cond delay="0"/>
                                  </p:stCondLst>
                                  <p:childTnLst>
                                    <p:set>
                                      <p:cBhvr>
                                        <p:cTn id="41" dur="1" fill="hold">
                                          <p:stCondLst>
                                            <p:cond delay="0"/>
                                          </p:stCondLst>
                                        </p:cTn>
                                        <p:tgtEl>
                                          <p:spTgt spid="7">
                                            <p:txEl>
                                              <p:pRg st="3" end="3"/>
                                            </p:txEl>
                                          </p:spTgt>
                                        </p:tgtEl>
                                        <p:attrNameLst>
                                          <p:attrName>style.visibility</p:attrName>
                                        </p:attrNameLst>
                                      </p:cBhvr>
                                      <p:to>
                                        <p:strVal val="hidden"/>
                                      </p:to>
                                    </p:set>
                                  </p:childTnLst>
                                </p:cTn>
                              </p:par>
                              <p:par>
                                <p:cTn id="42" presetID="1" presetClass="exit" presetSubtype="0" fill="hold" grpId="0" nodeType="withEffect">
                                  <p:stCondLst>
                                    <p:cond delay="0"/>
                                  </p:stCondLst>
                                  <p:childTnLst>
                                    <p:set>
                                      <p:cBhvr>
                                        <p:cTn id="43" dur="1" fill="hold">
                                          <p:stCondLst>
                                            <p:cond delay="0"/>
                                          </p:stCondLst>
                                        </p:cTn>
                                        <p:tgtEl>
                                          <p:spTgt spid="7">
                                            <p:bg/>
                                          </p:spTgt>
                                        </p:tgtEl>
                                        <p:attrNameLst>
                                          <p:attrName>style.visibility</p:attrName>
                                        </p:attrNameLst>
                                      </p:cBhvr>
                                      <p:to>
                                        <p:strVal val="hidden"/>
                                      </p:to>
                                    </p:se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10">
                                            <p:txEl>
                                              <p:pRg st="1" end="1"/>
                                            </p:txEl>
                                          </p:spTgt>
                                        </p:tgtEl>
                                        <p:attrNameLst>
                                          <p:attrName>style.visibility</p:attrName>
                                        </p:attrNameLst>
                                      </p:cBhvr>
                                      <p:to>
                                        <p:strVal val="visible"/>
                                      </p:to>
                                    </p:set>
                                    <p:animEffect transition="in" filter="fade">
                                      <p:cBhvr>
                                        <p:cTn id="48" dur="500"/>
                                        <p:tgtEl>
                                          <p:spTgt spid="10">
                                            <p:txEl>
                                              <p:pRg st="1" end="1"/>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nodeType="clickEffect">
                                  <p:stCondLst>
                                    <p:cond delay="0"/>
                                  </p:stCondLst>
                                  <p:childTnLst>
                                    <p:set>
                                      <p:cBhvr>
                                        <p:cTn id="52" dur="1" fill="hold">
                                          <p:stCondLst>
                                            <p:cond delay="0"/>
                                          </p:stCondLst>
                                        </p:cTn>
                                        <p:tgtEl>
                                          <p:spTgt spid="10">
                                            <p:txEl>
                                              <p:pRg st="2" end="2"/>
                                            </p:txEl>
                                          </p:spTgt>
                                        </p:tgtEl>
                                        <p:attrNameLst>
                                          <p:attrName>style.visibility</p:attrName>
                                        </p:attrNameLst>
                                      </p:cBhvr>
                                      <p:to>
                                        <p:strVal val="visible"/>
                                      </p:to>
                                    </p:set>
                                    <p:animEffect transition="in" filter="fade">
                                      <p:cBhvr>
                                        <p:cTn id="53" dur="500"/>
                                        <p:tgtEl>
                                          <p:spTgt spid="10">
                                            <p:txEl>
                                              <p:pRg st="2" end="2"/>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nodeType="clickEffect">
                                  <p:stCondLst>
                                    <p:cond delay="0"/>
                                  </p:stCondLst>
                                  <p:childTnLst>
                                    <p:set>
                                      <p:cBhvr>
                                        <p:cTn id="57" dur="1" fill="hold">
                                          <p:stCondLst>
                                            <p:cond delay="0"/>
                                          </p:stCondLst>
                                        </p:cTn>
                                        <p:tgtEl>
                                          <p:spTgt spid="10">
                                            <p:txEl>
                                              <p:pRg st="3" end="3"/>
                                            </p:txEl>
                                          </p:spTgt>
                                        </p:tgtEl>
                                        <p:attrNameLst>
                                          <p:attrName>style.visibility</p:attrName>
                                        </p:attrNameLst>
                                      </p:cBhvr>
                                      <p:to>
                                        <p:strVal val="visible"/>
                                      </p:to>
                                    </p:set>
                                    <p:animEffect transition="in" filter="fade">
                                      <p:cBhvr>
                                        <p:cTn id="58" dur="500"/>
                                        <p:tgtEl>
                                          <p:spTgt spid="1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allAtOnce" animBg="1"/>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lumMod val="75000"/>
          </a:schemeClr>
        </a:solidFill>
        <a:effectLst/>
      </p:bgPr>
    </p:bg>
    <p:spTree>
      <p:nvGrpSpPr>
        <p:cNvPr id="1" name=""/>
        <p:cNvGrpSpPr/>
        <p:nvPr/>
      </p:nvGrpSpPr>
      <p:grpSpPr>
        <a:xfrm>
          <a:off x="0" y="0"/>
          <a:ext cx="0" cy="0"/>
          <a:chOff x="0" y="0"/>
          <a:chExt cx="0" cy="0"/>
        </a:xfrm>
      </p:grpSpPr>
      <p:sp useBgFill="1">
        <p:nvSpPr>
          <p:cNvPr id="33" name="Rectangle 14">
            <a:extLst>
              <a:ext uri="{FF2B5EF4-FFF2-40B4-BE49-F238E27FC236}">
                <a16:creationId xmlns:a16="http://schemas.microsoft.com/office/drawing/2014/main" id="{12609869-9E80-471B-A487-A53288E0E7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78FE0E89-E819-4DAE-9725-502143DF1715}"/>
              </a:ext>
            </a:extLst>
          </p:cNvPr>
          <p:cNvSpPr txBox="1"/>
          <p:nvPr/>
        </p:nvSpPr>
        <p:spPr>
          <a:xfrm>
            <a:off x="146080" y="1655264"/>
            <a:ext cx="6513159" cy="4587274"/>
          </a:xfrm>
          <a:prstGeom prst="rect">
            <a:avLst/>
          </a:prstGeom>
        </p:spPr>
        <p:txBody>
          <a:bodyPr vert="horz" lIns="91440" tIns="45720" rIns="91440" bIns="45720" rtlCol="0" anchor="t">
            <a:noAutofit/>
          </a:bodyPr>
          <a:lstStyle/>
          <a:p>
            <a:pPr>
              <a:lnSpc>
                <a:spcPct val="110000"/>
              </a:lnSpc>
            </a:pPr>
            <a:endParaRPr lang="ga-IE" sz="2000" b="1" dirty="0">
              <a:latin typeface="Tw Cen MT" panose="020B0602020104020603" pitchFamily="34" charset="0"/>
            </a:endParaRPr>
          </a:p>
          <a:p>
            <a:pPr marL="685800" indent="-457200">
              <a:buFont typeface="+mj-lt"/>
              <a:buAutoNum type="arabicPeriod"/>
            </a:pPr>
            <a:r>
              <a:rPr lang="ga-IE" sz="2000" dirty="0">
                <a:latin typeface="Tw Cen MT" panose="020B0602020104020603" pitchFamily="34" charset="0"/>
              </a:rPr>
              <a:t>Faigh an peann luaidhe, an sreangán agus an fáiscín páipéir arís. Leag an peann luaidhe trasna bharr an </a:t>
            </a:r>
            <a:r>
              <a:rPr lang="ga-IE" sz="2000" dirty="0" err="1">
                <a:latin typeface="Tw Cen MT" panose="020B0602020104020603" pitchFamily="34" charset="0"/>
              </a:rPr>
              <a:t>phróca</a:t>
            </a:r>
            <a:r>
              <a:rPr lang="ga-IE" sz="2000" dirty="0">
                <a:latin typeface="Tw Cen MT" panose="020B0602020104020603" pitchFamily="34" charset="0"/>
              </a:rPr>
              <a:t> arís sa dóigh is go bhfuil an sreangán agus an fáiscín páipéir tumtha sa tuaslagán. Arís b’fhiú a dheimhniú nach dteagmhaíonn an fáiscín páipéir le bun an </a:t>
            </a:r>
            <a:r>
              <a:rPr lang="ga-IE" sz="2000" dirty="0" err="1">
                <a:latin typeface="Tw Cen MT" panose="020B0602020104020603" pitchFamily="34" charset="0"/>
              </a:rPr>
              <a:t>phróca</a:t>
            </a:r>
            <a:r>
              <a:rPr lang="ga-IE" sz="2000" dirty="0">
                <a:latin typeface="Tw Cen MT" panose="020B0602020104020603" pitchFamily="34" charset="0"/>
              </a:rPr>
              <a:t>.</a:t>
            </a:r>
          </a:p>
          <a:p>
            <a:pPr marL="685800" indent="-457200">
              <a:buFont typeface="+mj-lt"/>
              <a:buAutoNum type="arabicPeriod"/>
            </a:pPr>
            <a:r>
              <a:rPr lang="ga-IE" sz="2000" dirty="0">
                <a:latin typeface="Tw Cen MT" panose="020B0602020104020603" pitchFamily="34" charset="0"/>
              </a:rPr>
              <a:t>Úsáid téip leis an bpeann luaidhe a ghreamú de bharr an </a:t>
            </a:r>
            <a:r>
              <a:rPr lang="ga-IE" sz="2000" dirty="0" err="1">
                <a:latin typeface="Tw Cen MT" panose="020B0602020104020603" pitchFamily="34" charset="0"/>
              </a:rPr>
              <a:t>phróca</a:t>
            </a:r>
            <a:r>
              <a:rPr lang="ga-IE" sz="2000" dirty="0">
                <a:latin typeface="Tw Cen MT" panose="020B0602020104020603" pitchFamily="34" charset="0"/>
              </a:rPr>
              <a:t>. Déantar sin chun gach rud a choinneáil san áit cheart.</a:t>
            </a:r>
          </a:p>
          <a:p>
            <a:pPr marL="685800" indent="-457200">
              <a:buFont typeface="+mj-lt"/>
              <a:buAutoNum type="arabicPeriod"/>
            </a:pPr>
            <a:r>
              <a:rPr lang="ga-IE" sz="2000" dirty="0">
                <a:latin typeface="Tw Cen MT" panose="020B0602020104020603" pitchFamily="34" charset="0"/>
              </a:rPr>
              <a:t>Cuir píosa de pháipéar cistine ar bharr an </a:t>
            </a:r>
            <a:r>
              <a:rPr lang="ga-IE" sz="2000" dirty="0" err="1">
                <a:latin typeface="Tw Cen MT" panose="020B0602020104020603" pitchFamily="34" charset="0"/>
              </a:rPr>
              <a:t>phróca</a:t>
            </a:r>
            <a:r>
              <a:rPr lang="ga-IE" sz="2000" dirty="0">
                <a:latin typeface="Tw Cen MT" panose="020B0602020104020603" pitchFamily="34" charset="0"/>
              </a:rPr>
              <a:t> chun nach rachaidh dusta ná aon ní eile isteach sa tuaslagán.</a:t>
            </a:r>
          </a:p>
          <a:p>
            <a:pPr marL="685800" indent="-457200">
              <a:buFont typeface="+mj-lt"/>
              <a:buAutoNum type="arabicPeriod"/>
            </a:pPr>
            <a:r>
              <a:rPr lang="ga-IE" sz="2000" dirty="0">
                <a:latin typeface="Tw Cen MT" panose="020B0602020104020603" pitchFamily="34" charset="0"/>
              </a:rPr>
              <a:t>Cuir an próca i leataobh ar feadh 1–3 seachtaine.</a:t>
            </a:r>
            <a:endParaRPr lang="ga-IE" sz="2000" b="1" dirty="0">
              <a:latin typeface="Tw Cen MT" panose="020B0602020104020603" pitchFamily="34" charset="0"/>
            </a:endParaRPr>
          </a:p>
          <a:p>
            <a:pPr marL="457200" indent="-457200">
              <a:lnSpc>
                <a:spcPct val="110000"/>
              </a:lnSpc>
              <a:buFont typeface="+mj-lt"/>
              <a:buAutoNum type="arabicPeriod"/>
            </a:pPr>
            <a:endParaRPr lang="ga-IE" sz="2000" dirty="0">
              <a:latin typeface="Tw Cen MT" panose="020B0602020104020603" pitchFamily="34" charset="0"/>
            </a:endParaRPr>
          </a:p>
        </p:txBody>
      </p:sp>
      <p:sp>
        <p:nvSpPr>
          <p:cNvPr id="34" name="Rectangle 16">
            <a:extLst>
              <a:ext uri="{FF2B5EF4-FFF2-40B4-BE49-F238E27FC236}">
                <a16:creationId xmlns:a16="http://schemas.microsoft.com/office/drawing/2014/main" id="{7004738A-9D34-43E8-97D2-CA0EED4F8B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5"/>
            <a:ext cx="4092521" cy="6858000"/>
          </a:xfrm>
          <a:prstGeom prst="rect">
            <a:avLst/>
          </a:prstGeom>
          <a:gradFill>
            <a:gsLst>
              <a:gs pos="8000">
                <a:srgbClr val="000000">
                  <a:alpha val="94000"/>
                </a:srgbClr>
              </a:gs>
              <a:gs pos="100000">
                <a:schemeClr val="accent1"/>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18">
            <a:extLst>
              <a:ext uri="{FF2B5EF4-FFF2-40B4-BE49-F238E27FC236}">
                <a16:creationId xmlns:a16="http://schemas.microsoft.com/office/drawing/2014/main" id="{B8B8D07F-F13E-443E-BA68-2D26672D76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
            <a:ext cx="4092521" cy="6400369"/>
          </a:xfrm>
          <a:prstGeom prst="rect">
            <a:avLst/>
          </a:prstGeom>
          <a:gradFill>
            <a:gsLst>
              <a:gs pos="31000">
                <a:schemeClr val="accent1">
                  <a:lumMod val="50000"/>
                  <a:alpha val="0"/>
                </a:schemeClr>
              </a:gs>
              <a:gs pos="100000">
                <a:schemeClr val="accent1">
                  <a:lumMod val="50000"/>
                  <a:alpha val="26000"/>
                </a:scheme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20">
            <a:extLst>
              <a:ext uri="{FF2B5EF4-FFF2-40B4-BE49-F238E27FC236}">
                <a16:creationId xmlns:a16="http://schemas.microsoft.com/office/drawing/2014/main" id="{2813A4FA-24A5-41ED-A534-3807D1B2F3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2"/>
            <a:ext cx="4068667" cy="6400389"/>
          </a:xfrm>
          <a:prstGeom prst="rect">
            <a:avLst/>
          </a:prstGeom>
          <a:gradFill>
            <a:gsLst>
              <a:gs pos="0">
                <a:schemeClr val="accent1">
                  <a:alpha val="0"/>
                </a:schemeClr>
              </a:gs>
              <a:gs pos="72000">
                <a:srgbClr val="000000">
                  <a:alpha val="21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22">
            <a:extLst>
              <a:ext uri="{FF2B5EF4-FFF2-40B4-BE49-F238E27FC236}">
                <a16:creationId xmlns:a16="http://schemas.microsoft.com/office/drawing/2014/main" id="{C3944F27-CA70-4E84-A51A-E6BF895589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10"/>
            <a:ext cx="3611467" cy="6857997"/>
          </a:xfrm>
          <a:prstGeom prst="rect">
            <a:avLst/>
          </a:prstGeom>
          <a:gradFill>
            <a:gsLst>
              <a:gs pos="0">
                <a:schemeClr val="accent1">
                  <a:alpha val="0"/>
                </a:schemeClr>
              </a:gs>
              <a:gs pos="93000">
                <a:srgbClr val="000000">
                  <a:alpha val="29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17C91BFF-0450-B4FA-6CC7-34E3EDACBA1F}"/>
              </a:ext>
            </a:extLst>
          </p:cNvPr>
          <p:cNvSpPr txBox="1"/>
          <p:nvPr/>
        </p:nvSpPr>
        <p:spPr>
          <a:xfrm>
            <a:off x="263940" y="85362"/>
            <a:ext cx="6277438" cy="1198443"/>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ga-IE" sz="3200" dirty="0">
                <a:latin typeface="Berlin Sans FB" panose="020E0602020502020306" pitchFamily="34" charset="0"/>
                <a:ea typeface="+mj-ea"/>
                <a:cs typeface="+mj-cs"/>
              </a:rPr>
              <a:t>Turgnamh 3: Criostail</a:t>
            </a:r>
            <a:r>
              <a:rPr lang="en-US" sz="3200" dirty="0">
                <a:latin typeface="Berlin Sans FB" panose="020E0602020502020306" pitchFamily="34" charset="0"/>
                <a:ea typeface="+mj-ea"/>
                <a:cs typeface="+mj-cs"/>
              </a:rPr>
              <a:t> a </a:t>
            </a:r>
            <a:r>
              <a:rPr lang="en-US" sz="3200" dirty="0" err="1">
                <a:latin typeface="Berlin Sans FB" panose="020E0602020502020306" pitchFamily="34" charset="0"/>
                <a:ea typeface="+mj-ea"/>
                <a:cs typeface="+mj-cs"/>
              </a:rPr>
              <a:t>dhéanamh</a:t>
            </a:r>
            <a:r>
              <a:rPr lang="en-GB" sz="3200" dirty="0">
                <a:latin typeface="Berlin Sans FB" panose="020E0602020502020306" pitchFamily="34" charset="0"/>
                <a:ea typeface="+mj-ea"/>
                <a:cs typeface="+mj-cs"/>
              </a:rPr>
              <a:t> – </a:t>
            </a:r>
            <a:r>
              <a:rPr lang="en-US" sz="3200" dirty="0" err="1">
                <a:latin typeface="Berlin Sans FB" panose="020E0602020502020306" pitchFamily="34" charset="0"/>
                <a:ea typeface="+mj-ea"/>
                <a:cs typeface="+mj-cs"/>
              </a:rPr>
              <a:t>Lá</a:t>
            </a:r>
            <a:r>
              <a:rPr lang="en-US" sz="3200" dirty="0">
                <a:latin typeface="Berlin Sans FB" panose="020E0602020502020306" pitchFamily="34" charset="0"/>
                <a:ea typeface="+mj-ea"/>
                <a:cs typeface="+mj-cs"/>
              </a:rPr>
              <a:t> 2</a:t>
            </a:r>
            <a:endParaRPr lang="ga-IE" sz="3200" dirty="0">
              <a:latin typeface="Berlin Sans FB" panose="020E0602020502020306" pitchFamily="34" charset="0"/>
              <a:ea typeface="+mj-ea"/>
              <a:cs typeface="+mj-cs"/>
            </a:endParaRPr>
          </a:p>
        </p:txBody>
      </p:sp>
      <p:pic>
        <p:nvPicPr>
          <p:cNvPr id="5" name="Picture 4">
            <a:extLst>
              <a:ext uri="{FF2B5EF4-FFF2-40B4-BE49-F238E27FC236}">
                <a16:creationId xmlns:a16="http://schemas.microsoft.com/office/drawing/2014/main" id="{E627C152-38C1-CAE7-119D-8A43B52866E3}"/>
              </a:ext>
            </a:extLst>
          </p:cNvPr>
          <p:cNvPicPr>
            <a:picLocks noChangeAspect="1"/>
          </p:cNvPicPr>
          <p:nvPr/>
        </p:nvPicPr>
        <p:blipFill>
          <a:blip r:embed="rId2" cstate="email">
            <a:extLst>
              <a:ext uri="{28A0092B-C50C-407E-A947-70E740481C1C}">
                <a14:useLocalDpi xmlns:a14="http://schemas.microsoft.com/office/drawing/2010/main" val="0"/>
              </a:ext>
            </a:extLst>
          </a:blip>
          <a:srcRect/>
          <a:stretch/>
        </p:blipFill>
        <p:spPr>
          <a:xfrm>
            <a:off x="6810810" y="0"/>
            <a:ext cx="5462853" cy="6858000"/>
          </a:xfrm>
          <a:prstGeom prst="rect">
            <a:avLst/>
          </a:prstGeom>
        </p:spPr>
      </p:pic>
      <p:sp>
        <p:nvSpPr>
          <p:cNvPr id="4" name="Bosca téacs 3">
            <a:extLst>
              <a:ext uri="{FF2B5EF4-FFF2-40B4-BE49-F238E27FC236}">
                <a16:creationId xmlns:a16="http://schemas.microsoft.com/office/drawing/2014/main" id="{5816AAB4-4FE1-DF80-42BE-2A5C0401801C}"/>
              </a:ext>
            </a:extLst>
          </p:cNvPr>
          <p:cNvSpPr txBox="1"/>
          <p:nvPr/>
        </p:nvSpPr>
        <p:spPr>
          <a:xfrm>
            <a:off x="812293" y="1655264"/>
            <a:ext cx="1465546" cy="400110"/>
          </a:xfrm>
          <a:prstGeom prst="rect">
            <a:avLst/>
          </a:prstGeom>
          <a:noFill/>
        </p:spPr>
        <p:txBody>
          <a:bodyPr wrap="square" rtlCol="0">
            <a:spAutoFit/>
          </a:bodyPr>
          <a:lstStyle/>
          <a:p>
            <a:r>
              <a:rPr lang="en-GB" sz="2000" b="1" u="sng" dirty="0" err="1">
                <a:latin typeface="Tw Cen MT" panose="020B0602020104020603" pitchFamily="34" charset="0"/>
              </a:rPr>
              <a:t>Modh</a:t>
            </a:r>
            <a:endParaRPr lang="ga-IE" sz="2000" b="1" u="sng" dirty="0">
              <a:latin typeface="Tw Cen MT" panose="020B0602020104020603" pitchFamily="34" charset="0"/>
            </a:endParaRPr>
          </a:p>
        </p:txBody>
      </p:sp>
      <p:sp>
        <p:nvSpPr>
          <p:cNvPr id="6" name="Bosca téacs 5">
            <a:extLst>
              <a:ext uri="{FF2B5EF4-FFF2-40B4-BE49-F238E27FC236}">
                <a16:creationId xmlns:a16="http://schemas.microsoft.com/office/drawing/2014/main" id="{B40D4911-57C0-DE9F-3109-5ED356A61938}"/>
              </a:ext>
            </a:extLst>
          </p:cNvPr>
          <p:cNvSpPr txBox="1"/>
          <p:nvPr/>
        </p:nvSpPr>
        <p:spPr>
          <a:xfrm>
            <a:off x="754577" y="1052973"/>
            <a:ext cx="1071182" cy="461665"/>
          </a:xfrm>
          <a:prstGeom prst="rect">
            <a:avLst/>
          </a:prstGeom>
          <a:solidFill>
            <a:schemeClr val="bg1">
              <a:lumMod val="95000"/>
            </a:schemeClr>
          </a:solidFill>
          <a:ln>
            <a:solidFill>
              <a:schemeClr val="tx1">
                <a:lumMod val="95000"/>
                <a:lumOff val="5000"/>
              </a:schemeClr>
            </a:solidFill>
          </a:ln>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ga-IE" sz="2400" i="0" strike="noStrike" kern="1200" cap="none" spc="0" normalizeH="0" baseline="0" noProof="0" dirty="0">
                <a:ln>
                  <a:noFill/>
                </a:ln>
                <a:effectLst/>
                <a:uLnTx/>
                <a:uFillTx/>
                <a:latin typeface="Berlin Sans FB" panose="020E0602020502020306" pitchFamily="34" charset="0"/>
              </a:rPr>
              <a:t>Céim </a:t>
            </a:r>
            <a:r>
              <a:rPr lang="en-US" sz="2400" dirty="0">
                <a:latin typeface="Berlin Sans FB" panose="020E0602020502020306" pitchFamily="34" charset="0"/>
              </a:rPr>
              <a:t>3</a:t>
            </a:r>
            <a:endParaRPr kumimoji="0" lang="ga-IE" sz="2400" i="0" strike="noStrike" kern="1200" cap="none" spc="0" normalizeH="0" baseline="0" noProof="0" dirty="0">
              <a:ln>
                <a:noFill/>
              </a:ln>
              <a:effectLst/>
              <a:uLnTx/>
              <a:uFillTx/>
              <a:latin typeface="Berlin Sans FB" panose="020E0602020502020306" pitchFamily="34" charset="0"/>
            </a:endParaRPr>
          </a:p>
        </p:txBody>
      </p:sp>
    </p:spTree>
    <p:extLst>
      <p:ext uri="{BB962C8B-B14F-4D97-AF65-F5344CB8AC3E}">
        <p14:creationId xmlns:p14="http://schemas.microsoft.com/office/powerpoint/2010/main" val="66173971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randombar(horizontal)">
                                      <p:cBhvr>
                                        <p:cTn id="7" dur="500"/>
                                        <p:tgtEl>
                                          <p:spTgt spid="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2">
                                            <p:txEl>
                                              <p:pRg st="3" end="3"/>
                                            </p:txEl>
                                          </p:spTgt>
                                        </p:tgtEl>
                                        <p:attrNameLst>
                                          <p:attrName>style.visibility</p:attrName>
                                        </p:attrNameLst>
                                      </p:cBhvr>
                                      <p:to>
                                        <p:strVal val="visible"/>
                                      </p:to>
                                    </p:set>
                                    <p:animEffect transition="in" filter="randombar(horizontal)">
                                      <p:cBhvr>
                                        <p:cTn id="12" dur="500"/>
                                        <p:tgtEl>
                                          <p:spTgt spid="2">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randombar(horizontal)">
                                      <p:cBhvr>
                                        <p:cTn id="17"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13" name="Rectangle 1064">
            <a:extLst>
              <a:ext uri="{FF2B5EF4-FFF2-40B4-BE49-F238E27FC236}">
                <a16:creationId xmlns:a16="http://schemas.microsoft.com/office/drawing/2014/main" id="{96CF2A2B-0745-440C-9224-C5C6A0A428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14" name="Rectangle 1066">
            <a:extLst>
              <a:ext uri="{FF2B5EF4-FFF2-40B4-BE49-F238E27FC236}">
                <a16:creationId xmlns:a16="http://schemas.microsoft.com/office/drawing/2014/main" id="{75BE6D6B-84C9-4D2B-97EB-773B7369EF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pic>
        <p:nvPicPr>
          <p:cNvPr id="1026" name="Picture 2">
            <a:extLst>
              <a:ext uri="{FF2B5EF4-FFF2-40B4-BE49-F238E27FC236}">
                <a16:creationId xmlns:a16="http://schemas.microsoft.com/office/drawing/2014/main" id="{E3E7D2BA-E5CE-4817-B2C8-CDA21919747F}"/>
              </a:ext>
            </a:extLst>
          </p:cNvPr>
          <p:cNvPicPr>
            <a:picLocks noChangeAspect="1" noChangeArrowheads="1"/>
          </p:cNvPicPr>
          <p:nvPr/>
        </p:nvPicPr>
        <p:blipFill rotWithShape="1">
          <a:blip r:embed="rId2" cstate="email">
            <a:alphaModFix/>
            <a:extLst>
              <a:ext uri="{28A0092B-C50C-407E-A947-70E740481C1C}">
                <a14:useLocalDpi xmlns:a14="http://schemas.microsoft.com/office/drawing/2010/main" val="0"/>
              </a:ext>
            </a:extLst>
          </a:blip>
          <a:srcRect/>
          <a:stretch/>
        </p:blipFill>
        <p:spPr bwMode="auto">
          <a:xfrm>
            <a:off x="-3049" y="10"/>
            <a:ext cx="12192001" cy="685799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78FE0E89-E819-4DAE-9725-502143DF1715}"/>
              </a:ext>
            </a:extLst>
          </p:cNvPr>
          <p:cNvSpPr txBox="1"/>
          <p:nvPr/>
        </p:nvSpPr>
        <p:spPr>
          <a:xfrm>
            <a:off x="2982041" y="161403"/>
            <a:ext cx="5648391" cy="3978335"/>
          </a:xfrm>
          <a:prstGeom prst="rect">
            <a:avLst/>
          </a:prstGeom>
          <a:solidFill>
            <a:schemeClr val="accent1">
              <a:lumMod val="20000"/>
              <a:lumOff val="80000"/>
            </a:schemeClr>
          </a:solidFill>
          <a:effectLst>
            <a:softEdge rad="63500"/>
          </a:effectLst>
        </p:spPr>
        <p:txBody>
          <a:bodyPr vert="horz" lIns="91440" tIns="45720" rIns="91440" bIns="45720" rtlCol="0">
            <a:noAutofit/>
          </a:bodyPr>
          <a:lstStyle/>
          <a:p>
            <a:pPr algn="ctr">
              <a:spcAft>
                <a:spcPts val="600"/>
              </a:spcAft>
            </a:pPr>
            <a:r>
              <a:rPr lang="ga-IE" sz="3200" dirty="0">
                <a:latin typeface="Berlin Sans FB" panose="020E0602020502020306" pitchFamily="34" charset="0"/>
              </a:rPr>
              <a:t>Céard a tharla?</a:t>
            </a:r>
          </a:p>
          <a:p>
            <a:pPr marL="180975">
              <a:spcAft>
                <a:spcPts val="600"/>
              </a:spcAft>
            </a:pPr>
            <a:r>
              <a:rPr lang="ga-IE" sz="1900" dirty="0">
                <a:latin typeface="Tw Cen MT" panose="020B0602020104020603" pitchFamily="34" charset="0"/>
              </a:rPr>
              <a:t>Tar éis cúpla seachtain, ba cheart go mbeifeá in ann criostail mhóra a fheiceáil ag fás ar an sreangán. </a:t>
            </a:r>
          </a:p>
          <a:p>
            <a:pPr marL="180975">
              <a:spcAft>
                <a:spcPts val="600"/>
              </a:spcAft>
            </a:pPr>
            <a:endParaRPr lang="ga-IE" sz="1900" dirty="0">
              <a:latin typeface="Tw Cen MT" panose="020B0602020104020603" pitchFamily="34" charset="0"/>
            </a:endParaRPr>
          </a:p>
          <a:p>
            <a:pPr marL="180975">
              <a:spcAft>
                <a:spcPts val="600"/>
              </a:spcAft>
            </a:pPr>
            <a:r>
              <a:rPr lang="ga-IE" sz="1900" dirty="0">
                <a:latin typeface="Tw Cen MT" panose="020B0602020104020603" pitchFamily="34" charset="0"/>
              </a:rPr>
              <a:t>Tóg an sreangán agus na criostail amach as an bpróca. Leag ar pháipéar gréiscdhíonach iad chun </a:t>
            </a:r>
            <a:br>
              <a:rPr lang="ga-IE" sz="1900" dirty="0">
                <a:latin typeface="Tw Cen MT" panose="020B0602020104020603" pitchFamily="34" charset="0"/>
              </a:rPr>
            </a:br>
            <a:r>
              <a:rPr lang="ga-IE" sz="1900" dirty="0">
                <a:latin typeface="Tw Cen MT" panose="020B0602020104020603" pitchFamily="34" charset="0"/>
              </a:rPr>
              <a:t>go dtriomóidh siad.</a:t>
            </a:r>
          </a:p>
          <a:p>
            <a:pPr marL="180975">
              <a:spcAft>
                <a:spcPts val="600"/>
              </a:spcAft>
            </a:pPr>
            <a:endParaRPr lang="ga-IE" sz="1900" dirty="0">
              <a:latin typeface="Tw Cen MT" panose="020B0602020104020603" pitchFamily="34" charset="0"/>
            </a:endParaRPr>
          </a:p>
          <a:p>
            <a:pPr marL="180975">
              <a:spcAft>
                <a:spcPts val="600"/>
              </a:spcAft>
            </a:pPr>
            <a:r>
              <a:rPr lang="ga-IE" sz="1900" dirty="0">
                <a:latin typeface="Tw Cen MT" panose="020B0602020104020603" pitchFamily="34" charset="0"/>
              </a:rPr>
              <a:t>Féach go cúramach ar na criostail le gloine mhéadaithe. Cén cruth atá orthu? Conas a tharla sé gur fhás criostail ar an sreangán, meas tú?</a:t>
            </a:r>
          </a:p>
        </p:txBody>
      </p:sp>
      <p:sp>
        <p:nvSpPr>
          <p:cNvPr id="16" name="TextBox 15">
            <a:extLst>
              <a:ext uri="{FF2B5EF4-FFF2-40B4-BE49-F238E27FC236}">
                <a16:creationId xmlns:a16="http://schemas.microsoft.com/office/drawing/2014/main" id="{CAF0B91E-34DD-4E26-95EC-A66A36BE0B81}"/>
              </a:ext>
            </a:extLst>
          </p:cNvPr>
          <p:cNvSpPr txBox="1"/>
          <p:nvPr/>
        </p:nvSpPr>
        <p:spPr>
          <a:xfrm>
            <a:off x="372238" y="4910468"/>
            <a:ext cx="3065524" cy="1345997"/>
          </a:xfrm>
          <a:prstGeom prst="rect">
            <a:avLst/>
          </a:prstGeom>
        </p:spPr>
        <p:txBody>
          <a:bodyPr vert="horz" lIns="91440" tIns="45720" rIns="91440" bIns="45720" rtlCol="0" anchor="ctr">
            <a:normAutofit/>
          </a:bodyPr>
          <a:lstStyle/>
          <a:p>
            <a:pPr>
              <a:lnSpc>
                <a:spcPct val="90000"/>
              </a:lnSpc>
              <a:spcAft>
                <a:spcPts val="600"/>
              </a:spcAft>
            </a:pPr>
            <a:endParaRPr lang="ga-IE" sz="2000" dirty="0">
              <a:solidFill>
                <a:schemeClr val="bg1"/>
              </a:solidFill>
              <a:latin typeface="Tw Cen MT" panose="020B0602020104020603" pitchFamily="34" charset="0"/>
            </a:endParaRPr>
          </a:p>
        </p:txBody>
      </p:sp>
    </p:spTree>
    <p:extLst>
      <p:ext uri="{BB962C8B-B14F-4D97-AF65-F5344CB8AC3E}">
        <p14:creationId xmlns:p14="http://schemas.microsoft.com/office/powerpoint/2010/main" val="157513815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animEffect transition="in" filter="wipe(down)">
                                      <p:cBhvr>
                                        <p:cTn id="7" dur="500"/>
                                        <p:tgtEl>
                                          <p:spTgt spid="2">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xEl>
                                              <p:pRg st="5" end="5"/>
                                            </p:txEl>
                                          </p:spTgt>
                                        </p:tgtEl>
                                        <p:attrNameLst>
                                          <p:attrName>style.visibility</p:attrName>
                                        </p:attrNameLst>
                                      </p:cBhvr>
                                      <p:to>
                                        <p:strVal val="visible"/>
                                      </p:to>
                                    </p:set>
                                    <p:animEffect transition="in" filter="wipe(down)">
                                      <p:cBhvr>
                                        <p:cTn id="12"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2B82EAD-FF4C-4986-B66B-F8C7E526281B}"/>
              </a:ext>
            </a:extLst>
          </p:cNvPr>
          <p:cNvSpPr txBox="1"/>
          <p:nvPr/>
        </p:nvSpPr>
        <p:spPr>
          <a:xfrm>
            <a:off x="287728" y="789424"/>
            <a:ext cx="4940914" cy="1429811"/>
          </a:xfrm>
          <a:prstGeom prst="rect">
            <a:avLst/>
          </a:prstGeom>
        </p:spPr>
        <p:txBody>
          <a:bodyPr vert="horz" lIns="91440" tIns="45720" rIns="91440" bIns="45720" rtlCol="0" anchor="t">
            <a:noAutofit/>
          </a:bodyPr>
          <a:lstStyle/>
          <a:p>
            <a:r>
              <a:rPr lang="ga-IE" altLang="en-US" sz="2200" dirty="0">
                <a:latin typeface="Tw Cen MT" panose="020B0602020104020603" pitchFamily="34" charset="0"/>
              </a:rPr>
              <a:t>Rinne tú </a:t>
            </a:r>
            <a:r>
              <a:rPr lang="ga-IE" altLang="en-US" sz="2200" b="1" dirty="0">
                <a:solidFill>
                  <a:srgbClr val="FFFF00"/>
                </a:solidFill>
                <a:latin typeface="Tw Cen MT" panose="020B0602020104020603" pitchFamily="34" charset="0"/>
              </a:rPr>
              <a:t>tuaslagán sáithithe</a:t>
            </a:r>
            <a:r>
              <a:rPr lang="ga-IE" altLang="en-US" sz="2200" dirty="0">
                <a:solidFill>
                  <a:srgbClr val="FF0000"/>
                </a:solidFill>
                <a:latin typeface="Tw Cen MT" panose="020B0602020104020603" pitchFamily="34" charset="0"/>
              </a:rPr>
              <a:t> </a:t>
            </a:r>
            <a:r>
              <a:rPr lang="ga-IE" altLang="en-US" sz="2200" dirty="0">
                <a:latin typeface="Tw Cen MT" panose="020B0602020104020603" pitchFamily="34" charset="0"/>
              </a:rPr>
              <a:t>de shiúcra in uisce. Is é sin le rá gur lean tú ort ag cur siúcra san uisce go dtí nach bhféadfaí tuilleadh siúcra a thuaslagadh ann. </a:t>
            </a:r>
          </a:p>
          <a:p>
            <a:pPr>
              <a:spcAft>
                <a:spcPts val="600"/>
              </a:spcAft>
            </a:pPr>
            <a:endParaRPr lang="en-US" altLang="en-US" sz="2200" dirty="0">
              <a:latin typeface="Tw Cen MT" panose="020B0602020104020603" pitchFamily="34" charset="0"/>
            </a:endParaRPr>
          </a:p>
          <a:p>
            <a:pPr>
              <a:spcAft>
                <a:spcPts val="600"/>
              </a:spcAft>
            </a:pPr>
            <a:endParaRPr lang="ga-IE" sz="2200" dirty="0">
              <a:latin typeface="Tw Cen MT" panose="020B0602020104020603" pitchFamily="34" charset="0"/>
            </a:endParaRPr>
          </a:p>
        </p:txBody>
      </p:sp>
      <p:sp>
        <p:nvSpPr>
          <p:cNvPr id="256" name="Freeform: Shape 255">
            <a:extLst>
              <a:ext uri="{FF2B5EF4-FFF2-40B4-BE49-F238E27FC236}">
                <a16:creationId xmlns:a16="http://schemas.microsoft.com/office/drawing/2014/main" id="{A86541C6-61B1-4DAA-B57A-EAF3F24F04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933310" y="1"/>
            <a:ext cx="6488456" cy="3036711"/>
          </a:xfrm>
          <a:custGeom>
            <a:avLst/>
            <a:gdLst>
              <a:gd name="connsiteX0" fmla="*/ 0 w 6488456"/>
              <a:gd name="connsiteY0" fmla="*/ 0 h 3036711"/>
              <a:gd name="connsiteX1" fmla="*/ 6488456 w 6488456"/>
              <a:gd name="connsiteY1" fmla="*/ 0 h 3036711"/>
              <a:gd name="connsiteX2" fmla="*/ 6482686 w 6488456"/>
              <a:gd name="connsiteY2" fmla="*/ 114279 h 3036711"/>
              <a:gd name="connsiteX3" fmla="*/ 3244228 w 6488456"/>
              <a:gd name="connsiteY3" fmla="*/ 3036711 h 3036711"/>
              <a:gd name="connsiteX4" fmla="*/ 5771 w 6488456"/>
              <a:gd name="connsiteY4" fmla="*/ 114279 h 3036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88456" h="3036711">
                <a:moveTo>
                  <a:pt x="0" y="0"/>
                </a:moveTo>
                <a:lnTo>
                  <a:pt x="6488456" y="0"/>
                </a:lnTo>
                <a:lnTo>
                  <a:pt x="6482686" y="114279"/>
                </a:lnTo>
                <a:cubicBezTo>
                  <a:pt x="6315984" y="1755766"/>
                  <a:pt x="4929697" y="3036711"/>
                  <a:pt x="3244228" y="3036711"/>
                </a:cubicBezTo>
                <a:cubicBezTo>
                  <a:pt x="1558760" y="3036711"/>
                  <a:pt x="172473" y="1755766"/>
                  <a:pt x="5771" y="114279"/>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19458" name="Picture 2">
            <a:extLst>
              <a:ext uri="{FF2B5EF4-FFF2-40B4-BE49-F238E27FC236}">
                <a16:creationId xmlns:a16="http://schemas.microsoft.com/office/drawing/2014/main" id="{FE142777-CB51-49E0-8B04-D7789C7E55B0}"/>
              </a:ext>
            </a:extLst>
          </p:cNvPr>
          <p:cNvPicPr>
            <a:picLocks noChangeAspect="1" noChangeArrowheads="1"/>
          </p:cNvPicPr>
          <p:nvPr/>
        </p:nvPicPr>
        <p:blipFill rotWithShape="1">
          <a:blip r:embed="rId2" cstate="email">
            <a:extLst>
              <a:ext uri="{28A0092B-C50C-407E-A947-70E740481C1C}">
                <a14:useLocalDpi xmlns:a14="http://schemas.microsoft.com/office/drawing/2010/main" val="0"/>
              </a:ext>
            </a:extLst>
          </a:blip>
          <a:srcRect/>
          <a:stretch/>
        </p:blipFill>
        <p:spPr bwMode="auto">
          <a:xfrm>
            <a:off x="5142946" y="0"/>
            <a:ext cx="6069184" cy="2839783"/>
          </a:xfrm>
          <a:custGeom>
            <a:avLst/>
            <a:gdLst/>
            <a:ahLst/>
            <a:cxnLst/>
            <a:rect l="l" t="t" r="r" b="b"/>
            <a:pathLst>
              <a:path w="6069184" h="2839783">
                <a:moveTo>
                  <a:pt x="0" y="0"/>
                </a:moveTo>
                <a:lnTo>
                  <a:pt x="6069184" y="0"/>
                </a:lnTo>
                <a:lnTo>
                  <a:pt x="6063823" y="106160"/>
                </a:lnTo>
                <a:cubicBezTo>
                  <a:pt x="5907891" y="1641596"/>
                  <a:pt x="4611168" y="2839783"/>
                  <a:pt x="3034592" y="2839783"/>
                </a:cubicBezTo>
                <a:cubicBezTo>
                  <a:pt x="1458016" y="2839783"/>
                  <a:pt x="161292" y="1641596"/>
                  <a:pt x="5360" y="106160"/>
                </a:cubicBezTo>
                <a:close/>
              </a:path>
            </a:pathLst>
          </a:custGeom>
          <a:noFill/>
          <a:extLst>
            <a:ext uri="{909E8E84-426E-40DD-AFC4-6F175D3DCCD1}">
              <a14:hiddenFill xmlns:a14="http://schemas.microsoft.com/office/drawing/2010/main">
                <a:solidFill>
                  <a:srgbClr val="FFFFFF"/>
                </a:solidFill>
              </a14:hiddenFill>
            </a:ext>
          </a:extLst>
        </p:spPr>
      </p:pic>
      <p:sp>
        <p:nvSpPr>
          <p:cNvPr id="257" name="Freeform: Shape 256">
            <a:extLst>
              <a:ext uri="{FF2B5EF4-FFF2-40B4-BE49-F238E27FC236}">
                <a16:creationId xmlns:a16="http://schemas.microsoft.com/office/drawing/2014/main" id="{71750011-2006-46BB-AFDE-C6E4617523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993989" y="2900758"/>
            <a:ext cx="5198011" cy="3957242"/>
          </a:xfrm>
          <a:custGeom>
            <a:avLst/>
            <a:gdLst>
              <a:gd name="connsiteX0" fmla="*/ 1942747 w 5198011"/>
              <a:gd name="connsiteY0" fmla="*/ 0 h 3957242"/>
              <a:gd name="connsiteX1" fmla="*/ 5198011 w 5198011"/>
              <a:gd name="connsiteY1" fmla="*/ 3255264 h 3957242"/>
              <a:gd name="connsiteX2" fmla="*/ 5131876 w 5198011"/>
              <a:gd name="connsiteY2" fmla="*/ 3911314 h 3957242"/>
              <a:gd name="connsiteX3" fmla="*/ 5120066 w 5198011"/>
              <a:gd name="connsiteY3" fmla="*/ 3957242 h 3957242"/>
              <a:gd name="connsiteX4" fmla="*/ 0 w 5198011"/>
              <a:gd name="connsiteY4" fmla="*/ 3957242 h 3957242"/>
              <a:gd name="connsiteX5" fmla="*/ 0 w 5198011"/>
              <a:gd name="connsiteY5" fmla="*/ 647700 h 3957242"/>
              <a:gd name="connsiteX6" fmla="*/ 122698 w 5198011"/>
              <a:gd name="connsiteY6" fmla="*/ 555948 h 3957242"/>
              <a:gd name="connsiteX7" fmla="*/ 1942747 w 5198011"/>
              <a:gd name="connsiteY7" fmla="*/ 0 h 3957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98011" h="3957242">
                <a:moveTo>
                  <a:pt x="1942747" y="0"/>
                </a:moveTo>
                <a:cubicBezTo>
                  <a:pt x="3740580" y="0"/>
                  <a:pt x="5198011" y="1457431"/>
                  <a:pt x="5198011" y="3255264"/>
                </a:cubicBezTo>
                <a:cubicBezTo>
                  <a:pt x="5198011" y="3479993"/>
                  <a:pt x="5175239" y="3699404"/>
                  <a:pt x="5131876" y="3911314"/>
                </a:cubicBezTo>
                <a:lnTo>
                  <a:pt x="5120066" y="3957242"/>
                </a:lnTo>
                <a:lnTo>
                  <a:pt x="0" y="3957242"/>
                </a:lnTo>
                <a:lnTo>
                  <a:pt x="0" y="647700"/>
                </a:lnTo>
                <a:lnTo>
                  <a:pt x="122698" y="555948"/>
                </a:lnTo>
                <a:cubicBezTo>
                  <a:pt x="642241" y="204951"/>
                  <a:pt x="1268560" y="0"/>
                  <a:pt x="1942747" y="0"/>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1026" name="Picture 2">
            <a:extLst>
              <a:ext uri="{FF2B5EF4-FFF2-40B4-BE49-F238E27FC236}">
                <a16:creationId xmlns:a16="http://schemas.microsoft.com/office/drawing/2014/main" id="{F13EFC32-15B1-4F37-BC91-B9B64EBAE3C2}"/>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p:blipFill>
        <p:spPr bwMode="auto">
          <a:xfrm>
            <a:off x="7190587" y="3124784"/>
            <a:ext cx="5001415" cy="3733214"/>
          </a:xfrm>
          <a:custGeom>
            <a:avLst/>
            <a:gdLst/>
            <a:ahLst/>
            <a:cxnLst/>
            <a:rect l="l" t="t" r="r" b="b"/>
            <a:pathLst>
              <a:path w="5001415" h="3733214">
                <a:moveTo>
                  <a:pt x="3044952" y="0"/>
                </a:moveTo>
                <a:cubicBezTo>
                  <a:pt x="3780687" y="0"/>
                  <a:pt x="4455477" y="260939"/>
                  <a:pt x="4981824" y="695319"/>
                </a:cubicBezTo>
                <a:lnTo>
                  <a:pt x="5001415" y="713124"/>
                </a:lnTo>
                <a:lnTo>
                  <a:pt x="5001415" y="3733214"/>
                </a:lnTo>
                <a:lnTo>
                  <a:pt x="81043" y="3733214"/>
                </a:lnTo>
                <a:lnTo>
                  <a:pt x="61862" y="3658617"/>
                </a:lnTo>
                <a:cubicBezTo>
                  <a:pt x="21301" y="3460397"/>
                  <a:pt x="0" y="3255162"/>
                  <a:pt x="0" y="3044952"/>
                </a:cubicBezTo>
                <a:cubicBezTo>
                  <a:pt x="0" y="1363271"/>
                  <a:pt x="1363271" y="0"/>
                  <a:pt x="3044952" y="0"/>
                </a:cubicBezTo>
                <a:close/>
              </a:path>
            </a:pathLst>
          </a:cu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C9FE8FD8-7F27-40ED-98EC-D961B4F8D301}"/>
              </a:ext>
            </a:extLst>
          </p:cNvPr>
          <p:cNvSpPr txBox="1"/>
          <p:nvPr/>
        </p:nvSpPr>
        <p:spPr>
          <a:xfrm>
            <a:off x="7067942" y="0"/>
            <a:ext cx="4249006" cy="1325563"/>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ga-IE" sz="2600" b="1" kern="1200" dirty="0">
                <a:solidFill>
                  <a:schemeClr val="bg1"/>
                </a:solidFill>
                <a:latin typeface="Tw Cen MT" panose="020B0602020104020603" pitchFamily="34" charset="0"/>
                <a:ea typeface="+mj-ea"/>
                <a:cs typeface="+mj-cs"/>
              </a:rPr>
              <a:t>An eolaíocht </a:t>
            </a:r>
            <a:r>
              <a:rPr lang="en-US" sz="2600" b="1" kern="1200" dirty="0" err="1">
                <a:solidFill>
                  <a:schemeClr val="bg1"/>
                </a:solidFill>
                <a:latin typeface="Tw Cen MT" panose="020B0602020104020603" pitchFamily="34" charset="0"/>
                <a:ea typeface="+mj-ea"/>
                <a:cs typeface="+mj-cs"/>
              </a:rPr>
              <a:t>atá</a:t>
            </a:r>
            <a:r>
              <a:rPr lang="en-US" sz="2600" b="1" kern="1200" dirty="0">
                <a:solidFill>
                  <a:schemeClr val="bg1"/>
                </a:solidFill>
                <a:latin typeface="Tw Cen MT" panose="020B0602020104020603" pitchFamily="34" charset="0"/>
                <a:ea typeface="+mj-ea"/>
                <a:cs typeface="+mj-cs"/>
              </a:rPr>
              <a:t> </a:t>
            </a:r>
            <a:r>
              <a:rPr lang="ga-IE" sz="2600" b="1" kern="1200" dirty="0">
                <a:solidFill>
                  <a:schemeClr val="bg1"/>
                </a:solidFill>
                <a:latin typeface="Tw Cen MT" panose="020B0602020104020603" pitchFamily="34" charset="0"/>
                <a:ea typeface="+mj-ea"/>
                <a:cs typeface="+mj-cs"/>
              </a:rPr>
              <a:t>taobh </a:t>
            </a:r>
          </a:p>
          <a:p>
            <a:pPr algn="ctr">
              <a:lnSpc>
                <a:spcPct val="90000"/>
              </a:lnSpc>
              <a:spcBef>
                <a:spcPct val="0"/>
              </a:spcBef>
              <a:spcAft>
                <a:spcPts val="600"/>
              </a:spcAft>
            </a:pPr>
            <a:r>
              <a:rPr lang="ga-IE" sz="2600" b="1" kern="1200" dirty="0">
                <a:solidFill>
                  <a:schemeClr val="bg1"/>
                </a:solidFill>
                <a:latin typeface="Tw Cen MT" panose="020B0602020104020603" pitchFamily="34" charset="0"/>
                <a:ea typeface="+mj-ea"/>
                <a:cs typeface="+mj-cs"/>
              </a:rPr>
              <a:t>thiar den turgnamh</a:t>
            </a:r>
          </a:p>
        </p:txBody>
      </p:sp>
      <p:sp>
        <p:nvSpPr>
          <p:cNvPr id="19" name="TextBox 18">
            <a:extLst>
              <a:ext uri="{FF2B5EF4-FFF2-40B4-BE49-F238E27FC236}">
                <a16:creationId xmlns:a16="http://schemas.microsoft.com/office/drawing/2014/main" id="{2A480A9A-28C1-4917-9265-55C2A9C9913B}"/>
              </a:ext>
            </a:extLst>
          </p:cNvPr>
          <p:cNvSpPr txBox="1"/>
          <p:nvPr/>
        </p:nvSpPr>
        <p:spPr>
          <a:xfrm>
            <a:off x="287728" y="2324343"/>
            <a:ext cx="4940914" cy="2426083"/>
          </a:xfrm>
          <a:prstGeom prst="rect">
            <a:avLst/>
          </a:prstGeom>
        </p:spPr>
        <p:txBody>
          <a:bodyPr vert="horz" lIns="91440" tIns="45720" rIns="91440" bIns="45720" rtlCol="0" anchor="ctr">
            <a:noAutofit/>
          </a:bodyPr>
          <a:lstStyle/>
          <a:p>
            <a:r>
              <a:rPr lang="ga-IE" sz="2200" dirty="0">
                <a:latin typeface="Tw Cen MT" panose="020B0602020104020603" pitchFamily="34" charset="0"/>
              </a:rPr>
              <a:t>De réir mar a d’fhuaraigh an t-uisce, d’éirigh an spás idir cáithníní an uisce níos lú. D’fhág sin nach raibh go leor spáis san uisce do cháithníní an tsiúcra. Dá bhrí sin, ghreamaigh cáithníní an tsiúcra dá chéile ar an sreangán agus cruthaíodh criostail. </a:t>
            </a:r>
            <a:r>
              <a:rPr lang="ga-IE" altLang="en-US" sz="2200" b="1" dirty="0">
                <a:solidFill>
                  <a:srgbClr val="FFFF00"/>
                </a:solidFill>
                <a:latin typeface="Tw Cen MT" panose="020B0602020104020603" pitchFamily="34" charset="0"/>
              </a:rPr>
              <a:t>Criostalú</a:t>
            </a:r>
            <a:r>
              <a:rPr lang="ga-IE" altLang="en-US" sz="2200" dirty="0">
                <a:latin typeface="Tw Cen MT" panose="020B0602020104020603" pitchFamily="34" charset="0"/>
              </a:rPr>
              <a:t> a thugtar ar an bpróiseas seo. </a:t>
            </a:r>
            <a:endParaRPr lang="ga-IE" sz="2200" dirty="0">
              <a:solidFill>
                <a:srgbClr val="FF0000"/>
              </a:solidFill>
              <a:latin typeface="Tw Cen MT" panose="020B0602020104020603" pitchFamily="34" charset="0"/>
            </a:endParaRPr>
          </a:p>
        </p:txBody>
      </p:sp>
      <p:sp>
        <p:nvSpPr>
          <p:cNvPr id="3" name="TextBox 3">
            <a:extLst>
              <a:ext uri="{FF2B5EF4-FFF2-40B4-BE49-F238E27FC236}">
                <a16:creationId xmlns:a16="http://schemas.microsoft.com/office/drawing/2014/main" id="{A33B2D7E-75E9-4ADB-002F-401E1CC0759A}"/>
              </a:ext>
            </a:extLst>
          </p:cNvPr>
          <p:cNvSpPr txBox="1"/>
          <p:nvPr/>
        </p:nvSpPr>
        <p:spPr>
          <a:xfrm>
            <a:off x="720022" y="5196871"/>
            <a:ext cx="5198011" cy="1097173"/>
          </a:xfrm>
          <a:prstGeom prst="rect">
            <a:avLst/>
          </a:prstGeom>
          <a:solidFill>
            <a:schemeClr val="accent2">
              <a:lumMod val="60000"/>
              <a:lumOff val="40000"/>
            </a:schemeClr>
          </a:solidFill>
          <a:ln w="38100">
            <a:solidFill>
              <a:schemeClr val="tx1"/>
            </a:solidFill>
          </a:ln>
        </p:spPr>
        <p:txBody>
          <a:bodyPr vert="horz" lIns="91440" tIns="45720" rIns="91440" bIns="45720" rtlCol="0" anchor="t">
            <a:noAutofit/>
          </a:bodyPr>
          <a:lstStyle/>
          <a:p>
            <a:r>
              <a:rPr lang="ga-IE" altLang="en-US" sz="2200" dirty="0">
                <a:solidFill>
                  <a:schemeClr val="bg1"/>
                </a:solidFill>
                <a:latin typeface="Tw Cen MT" panose="020B0602020104020603" pitchFamily="34" charset="0"/>
              </a:rPr>
              <a:t>Tuaslagán sáithithe a thugtar ar thuaslagán a bhfuil oiread agus is féidir den tuaslagáit tuaslagtha ann ag teocht áirithe.</a:t>
            </a:r>
            <a:endParaRPr lang="ga-IE" sz="2200" dirty="0">
              <a:solidFill>
                <a:schemeClr val="bg1"/>
              </a:solidFill>
              <a:latin typeface="Tw Cen MT" panose="020B0602020104020603" pitchFamily="34" charset="0"/>
            </a:endParaRPr>
          </a:p>
        </p:txBody>
      </p:sp>
    </p:spTree>
    <p:extLst>
      <p:ext uri="{BB962C8B-B14F-4D97-AF65-F5344CB8AC3E}">
        <p14:creationId xmlns:p14="http://schemas.microsoft.com/office/powerpoint/2010/main" val="64226934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9">
                                            <p:txEl>
                                              <p:pRg st="0" end="0"/>
                                            </p:txEl>
                                          </p:spTgt>
                                        </p:tgtEl>
                                        <p:attrNameLst>
                                          <p:attrName>style.visibility</p:attrName>
                                        </p:attrNameLst>
                                      </p:cBhvr>
                                      <p:to>
                                        <p:strVal val="visible"/>
                                      </p:to>
                                    </p:set>
                                    <p:animEffect transition="in" filter="fade">
                                      <p:cBhvr>
                                        <p:cTn id="12" dur="500"/>
                                        <p:tgtEl>
                                          <p:spTgt spid="19">
                                            <p:txEl>
                                              <p:pRg st="0" end="0"/>
                                            </p:txEl>
                                          </p:spTgt>
                                        </p:tgtEl>
                                      </p:cBhvr>
                                    </p:animEffect>
                                  </p:childTnLst>
                                </p:cTn>
                              </p:par>
                              <p:par>
                                <p:cTn id="13" presetID="16" presetClass="entr" presetSubtype="21" fill="hold" nodeType="withEffect">
                                  <p:stCondLst>
                                    <p:cond delay="0"/>
                                  </p:stCondLst>
                                  <p:childTnLst>
                                    <p:set>
                                      <p:cBhvr>
                                        <p:cTn id="14" dur="1" fill="hold">
                                          <p:stCondLst>
                                            <p:cond delay="0"/>
                                          </p:stCondLst>
                                        </p:cTn>
                                        <p:tgtEl>
                                          <p:spTgt spid="1026"/>
                                        </p:tgtEl>
                                        <p:attrNameLst>
                                          <p:attrName>style.visibility</p:attrName>
                                        </p:attrNameLst>
                                      </p:cBhvr>
                                      <p:to>
                                        <p:strVal val="visible"/>
                                      </p:to>
                                    </p:set>
                                    <p:animEffect transition="in" filter="barn(inVertical)">
                                      <p:cBhvr>
                                        <p:cTn id="15" dur="500"/>
                                        <p:tgtEl>
                                          <p:spTgt spid="1026"/>
                                        </p:tgtEl>
                                      </p:cBhvr>
                                    </p:animEffect>
                                  </p:childTnLst>
                                </p:cTn>
                              </p:par>
                              <p:par>
                                <p:cTn id="16" presetID="1" presetClass="exit" presetSubtype="0" fill="hold" grpId="1" nodeType="withEffect">
                                  <p:stCondLst>
                                    <p:cond delay="0"/>
                                  </p:stCondLst>
                                  <p:childTnLst>
                                    <p:set>
                                      <p:cBhvr>
                                        <p:cTn id="17"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1220" name="Rectangle 178">
            <a:extLst>
              <a:ext uri="{FF2B5EF4-FFF2-40B4-BE49-F238E27FC236}">
                <a16:creationId xmlns:a16="http://schemas.microsoft.com/office/drawing/2014/main" id="{0EFD753D-6A49-46DD-9E82-AA6E2C62B4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21" name="Rectangle 180">
            <a:extLst>
              <a:ext uri="{FF2B5EF4-FFF2-40B4-BE49-F238E27FC236}">
                <a16:creationId xmlns:a16="http://schemas.microsoft.com/office/drawing/2014/main" id="{138A5824-1F4A-4EE7-BC13-5BB48FC080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0044" y="321732"/>
            <a:ext cx="4568741" cy="6192603"/>
          </a:xfrm>
          <a:prstGeom prst="rect">
            <a:avLst/>
          </a:prstGeom>
          <a:solidFill>
            <a:srgbClr val="3336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TextBox 14">
            <a:extLst>
              <a:ext uri="{FF2B5EF4-FFF2-40B4-BE49-F238E27FC236}">
                <a16:creationId xmlns:a16="http://schemas.microsoft.com/office/drawing/2014/main" id="{A269DBF7-DCDF-4193-9561-D191A1FDBB9B}"/>
              </a:ext>
            </a:extLst>
          </p:cNvPr>
          <p:cNvSpPr txBox="1"/>
          <p:nvPr/>
        </p:nvSpPr>
        <p:spPr>
          <a:xfrm>
            <a:off x="320044" y="658887"/>
            <a:ext cx="4561969" cy="514963"/>
          </a:xfrm>
          <a:prstGeom prst="rect">
            <a:avLst/>
          </a:prstGeom>
        </p:spPr>
        <p:txBody>
          <a:bodyPr vert="horz" lIns="91440" tIns="45720" rIns="91440" bIns="45720" rtlCol="0" anchor="t">
            <a:normAutofit lnSpcReduction="10000"/>
          </a:bodyPr>
          <a:lstStyle/>
          <a:p>
            <a:pPr algn="ctr">
              <a:lnSpc>
                <a:spcPct val="90000"/>
              </a:lnSpc>
              <a:spcBef>
                <a:spcPct val="0"/>
              </a:spcBef>
              <a:spcAft>
                <a:spcPts val="600"/>
              </a:spcAft>
            </a:pPr>
            <a:r>
              <a:rPr lang="ga-IE" sz="2800" kern="1200" dirty="0">
                <a:solidFill>
                  <a:schemeClr val="tx1"/>
                </a:solidFill>
                <a:latin typeface="Berlin Sans FB" panose="020E0602020502020306" pitchFamily="34" charset="0"/>
                <a:ea typeface="+mj-ea"/>
                <a:cs typeface="+mj-cs"/>
              </a:rPr>
              <a:t>Criostail</a:t>
            </a:r>
            <a:r>
              <a:rPr lang="ga-IE" sz="2800" dirty="0">
                <a:latin typeface="Berlin Sans FB" panose="020E0602020502020306" pitchFamily="34" charset="0"/>
                <a:ea typeface="+mj-ea"/>
                <a:cs typeface="+mj-cs"/>
              </a:rPr>
              <a:t> ar domhan</a:t>
            </a:r>
            <a:endParaRPr lang="ga-IE" sz="2800" kern="1200" dirty="0">
              <a:solidFill>
                <a:schemeClr val="tx1"/>
              </a:solidFill>
              <a:latin typeface="Berlin Sans FB" panose="020E0602020502020306" pitchFamily="34" charset="0"/>
              <a:ea typeface="+mj-ea"/>
              <a:cs typeface="+mj-cs"/>
            </a:endParaRPr>
          </a:p>
          <a:p>
            <a:pPr algn="ctr">
              <a:lnSpc>
                <a:spcPct val="90000"/>
              </a:lnSpc>
              <a:spcBef>
                <a:spcPct val="0"/>
              </a:spcBef>
              <a:spcAft>
                <a:spcPts val="600"/>
              </a:spcAft>
            </a:pPr>
            <a:endParaRPr lang="ga-IE" sz="3600" kern="1200" dirty="0">
              <a:solidFill>
                <a:srgbClr val="FFFFFF"/>
              </a:solidFill>
              <a:latin typeface="Berlin Sans FB" panose="020E0602020502020306" pitchFamily="34" charset="0"/>
              <a:ea typeface="+mj-ea"/>
              <a:cs typeface="+mj-cs"/>
            </a:endParaRPr>
          </a:p>
        </p:txBody>
      </p:sp>
      <p:pic>
        <p:nvPicPr>
          <p:cNvPr id="1030" name="Picture 6">
            <a:extLst>
              <a:ext uri="{FF2B5EF4-FFF2-40B4-BE49-F238E27FC236}">
                <a16:creationId xmlns:a16="http://schemas.microsoft.com/office/drawing/2014/main" id="{935E0336-D3F2-4FE4-BA50-0FAA5B5FC19A}"/>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p:blipFill>
        <p:spPr bwMode="auto">
          <a:xfrm>
            <a:off x="4968250" y="325905"/>
            <a:ext cx="2249424" cy="2002611"/>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10">
            <a:extLst>
              <a:ext uri="{FF2B5EF4-FFF2-40B4-BE49-F238E27FC236}">
                <a16:creationId xmlns:a16="http://schemas.microsoft.com/office/drawing/2014/main" id="{F045896C-0594-47C3-9047-00F56DE7F2AD}"/>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p:blipFill>
        <p:spPr bwMode="auto">
          <a:xfrm>
            <a:off x="4968251" y="2419956"/>
            <a:ext cx="2249424" cy="2002611"/>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a:extLst>
              <a:ext uri="{FF2B5EF4-FFF2-40B4-BE49-F238E27FC236}">
                <a16:creationId xmlns:a16="http://schemas.microsoft.com/office/drawing/2014/main" id="{07EDD932-3936-493D-AC18-7BED847CA4D3}"/>
              </a:ext>
            </a:extLst>
          </p:cNvPr>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p:blipFill>
        <p:spPr bwMode="auto">
          <a:xfrm>
            <a:off x="7295203" y="325904"/>
            <a:ext cx="4570677" cy="306556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23F14E7B-0F79-4ED9-8920-997E3FE3875C}"/>
              </a:ext>
            </a:extLst>
          </p:cNvPr>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p:blipFill>
        <p:spPr bwMode="auto">
          <a:xfrm>
            <a:off x="4976656" y="4511800"/>
            <a:ext cx="2249424" cy="2002536"/>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6BDCA793-F1EC-42F7-9F07-6369B4CAEB01}"/>
              </a:ext>
            </a:extLst>
          </p:cNvPr>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p:blipFill>
        <p:spPr bwMode="auto">
          <a:xfrm>
            <a:off x="7295203" y="3474720"/>
            <a:ext cx="4570677" cy="3053487"/>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5635BBC2-3814-49B8-8762-B0DCDF330E33}"/>
              </a:ext>
            </a:extLst>
          </p:cNvPr>
          <p:cNvSpPr txBox="1"/>
          <p:nvPr/>
        </p:nvSpPr>
        <p:spPr>
          <a:xfrm>
            <a:off x="321980" y="1220506"/>
            <a:ext cx="4568741" cy="4831322"/>
          </a:xfrm>
          <a:prstGeom prst="rect">
            <a:avLst/>
          </a:prstGeom>
        </p:spPr>
        <p:txBody>
          <a:bodyPr vert="horz" lIns="91440" tIns="45720" rIns="91440" bIns="45720" rtlCol="0" anchor="t">
            <a:noAutofit/>
          </a:bodyPr>
          <a:lstStyle/>
          <a:p>
            <a:pPr marL="342900" indent="-342900">
              <a:buFont typeface="Arial" panose="020B0604020202020204" pitchFamily="34" charset="0"/>
              <a:buChar char="•"/>
            </a:pPr>
            <a:r>
              <a:rPr lang="ga-IE" sz="2000" dirty="0">
                <a:latin typeface="Tw Cen MT" panose="020B0602020104020603" pitchFamily="34" charset="0"/>
              </a:rPr>
              <a:t>Bíonn criostail áirithe in úsáid againn </a:t>
            </a:r>
            <a:br>
              <a:rPr lang="en-US" sz="2000" dirty="0">
                <a:latin typeface="Tw Cen MT" panose="020B0602020104020603" pitchFamily="34" charset="0"/>
              </a:rPr>
            </a:br>
            <a:r>
              <a:rPr lang="ga-IE" sz="2000" dirty="0">
                <a:latin typeface="Tw Cen MT" panose="020B0602020104020603" pitchFamily="34" charset="0"/>
              </a:rPr>
              <a:t>ó lá go lá. Criostail is ea gráinní salainn agus gráinní siúcra, mar shampla. </a:t>
            </a:r>
          </a:p>
          <a:p>
            <a:pPr marL="342900" indent="-342900">
              <a:buFont typeface="Arial" panose="020B0604020202020204" pitchFamily="34" charset="0"/>
              <a:buChar char="•"/>
            </a:pPr>
            <a:r>
              <a:rPr lang="ga-IE" sz="2000" dirty="0">
                <a:latin typeface="Tw Cen MT" panose="020B0602020104020603" pitchFamily="34" charset="0"/>
              </a:rPr>
              <a:t>Criostail is ea </a:t>
            </a:r>
            <a:r>
              <a:rPr lang="ga-IE" sz="2000" dirty="0" err="1">
                <a:latin typeface="Tw Cen MT" panose="020B0602020104020603" pitchFamily="34" charset="0"/>
              </a:rPr>
              <a:t>geamchlocha</a:t>
            </a:r>
            <a:r>
              <a:rPr lang="ga-IE" sz="2000" dirty="0">
                <a:latin typeface="Tw Cen MT" panose="020B0602020104020603" pitchFamily="34" charset="0"/>
              </a:rPr>
              <a:t> áirithe chomh maith. Tá na criostail sin á gcaitheamh ag daoine mar sheodra </a:t>
            </a:r>
            <a:br>
              <a:rPr lang="en-US" sz="2000" dirty="0">
                <a:latin typeface="Tw Cen MT" panose="020B0602020104020603" pitchFamily="34" charset="0"/>
              </a:rPr>
            </a:br>
            <a:r>
              <a:rPr lang="ga-IE" sz="2000" dirty="0">
                <a:latin typeface="Tw Cen MT" panose="020B0602020104020603" pitchFamily="34" charset="0"/>
              </a:rPr>
              <a:t>le fada an lá. I measc na gcriostal a chaitheann daoine tá diamaint, </a:t>
            </a:r>
            <a:r>
              <a:rPr lang="ga-IE" sz="2000" dirty="0" err="1">
                <a:latin typeface="Tw Cen MT" panose="020B0602020104020603" pitchFamily="34" charset="0"/>
              </a:rPr>
              <a:t>rúibíní</a:t>
            </a:r>
            <a:r>
              <a:rPr lang="ga-IE" sz="2000" dirty="0">
                <a:latin typeface="Tw Cen MT" panose="020B0602020104020603" pitchFamily="34" charset="0"/>
              </a:rPr>
              <a:t> agus </a:t>
            </a:r>
            <a:r>
              <a:rPr lang="ga-IE" sz="2000" dirty="0" err="1">
                <a:latin typeface="Tw Cen MT" panose="020B0602020104020603" pitchFamily="34" charset="0"/>
              </a:rPr>
              <a:t>saifírí</a:t>
            </a:r>
            <a:r>
              <a:rPr lang="ga-IE" sz="2000" dirty="0">
                <a:latin typeface="Tw Cen MT" panose="020B0602020104020603" pitchFamily="34" charset="0"/>
              </a:rPr>
              <a:t>.  </a:t>
            </a:r>
          </a:p>
          <a:p>
            <a:pPr marL="342900" indent="-342900">
              <a:buFont typeface="Arial" panose="020B0604020202020204" pitchFamily="34" charset="0"/>
              <a:buChar char="•"/>
            </a:pPr>
            <a:r>
              <a:rPr lang="ga-IE" sz="2000" dirty="0">
                <a:latin typeface="Tw Cen MT" panose="020B0602020104020603" pitchFamily="34" charset="0"/>
              </a:rPr>
              <a:t>Is criostail oighir iad calóga sneachta. Nuair a thiteann an teocht faoin reophointe, reonn </a:t>
            </a:r>
            <a:r>
              <a:rPr lang="ga-IE" sz="2000" dirty="0" err="1">
                <a:latin typeface="Tw Cen MT" panose="020B0602020104020603" pitchFamily="34" charset="0"/>
              </a:rPr>
              <a:t>braoiníní</a:t>
            </a:r>
            <a:r>
              <a:rPr lang="ga-IE" sz="2000" dirty="0">
                <a:latin typeface="Tw Cen MT" panose="020B0602020104020603" pitchFamily="34" charset="0"/>
              </a:rPr>
              <a:t> beaga uisce ar cháithníní deannaigh san aer agus cruthaítear calóga sneachta. Tá gach calóg shneachta éagsúil lena chéile.</a:t>
            </a:r>
          </a:p>
        </p:txBody>
      </p:sp>
      <p:sp>
        <p:nvSpPr>
          <p:cNvPr id="13" name="TextBox 12">
            <a:extLst>
              <a:ext uri="{FF2B5EF4-FFF2-40B4-BE49-F238E27FC236}">
                <a16:creationId xmlns:a16="http://schemas.microsoft.com/office/drawing/2014/main" id="{C4F669D7-50B8-44F1-87E6-DEA3462D1CE8}"/>
              </a:ext>
            </a:extLst>
          </p:cNvPr>
          <p:cNvSpPr txBox="1"/>
          <p:nvPr/>
        </p:nvSpPr>
        <p:spPr>
          <a:xfrm>
            <a:off x="-6076" y="343665"/>
            <a:ext cx="4568741" cy="5540226"/>
          </a:xfrm>
          <a:prstGeom prst="rect">
            <a:avLst/>
          </a:prstGeom>
        </p:spPr>
        <p:txBody>
          <a:bodyPr vert="horz" lIns="91440" tIns="45720" rIns="91440" bIns="45720" rtlCol="0" anchor="ctr">
            <a:normAutofit/>
          </a:bodyPr>
          <a:lstStyle/>
          <a:p>
            <a:pPr>
              <a:lnSpc>
                <a:spcPct val="90000"/>
              </a:lnSpc>
              <a:spcAft>
                <a:spcPts val="600"/>
              </a:spcAft>
            </a:pPr>
            <a:endParaRPr lang="ga-IE" sz="1400" dirty="0"/>
          </a:p>
        </p:txBody>
      </p:sp>
      <p:sp>
        <p:nvSpPr>
          <p:cNvPr id="14" name="TextBox 13">
            <a:extLst>
              <a:ext uri="{FF2B5EF4-FFF2-40B4-BE49-F238E27FC236}">
                <a16:creationId xmlns:a16="http://schemas.microsoft.com/office/drawing/2014/main" id="{AB1CBB1E-2D72-413C-B1C7-731AE47F1B74}"/>
              </a:ext>
            </a:extLst>
          </p:cNvPr>
          <p:cNvSpPr txBox="1"/>
          <p:nvPr/>
        </p:nvSpPr>
        <p:spPr>
          <a:xfrm>
            <a:off x="313272" y="1341787"/>
            <a:ext cx="4568741" cy="5540226"/>
          </a:xfrm>
          <a:prstGeom prst="rect">
            <a:avLst/>
          </a:prstGeom>
        </p:spPr>
        <p:txBody>
          <a:bodyPr vert="horz" lIns="91440" tIns="45720" rIns="91440" bIns="45720" rtlCol="0" anchor="ctr">
            <a:normAutofit/>
          </a:bodyPr>
          <a:lstStyle/>
          <a:p>
            <a:pPr>
              <a:lnSpc>
                <a:spcPct val="90000"/>
              </a:lnSpc>
              <a:spcAft>
                <a:spcPts val="600"/>
              </a:spcAft>
            </a:pPr>
            <a:endParaRPr lang="ga-IE" sz="1400" dirty="0"/>
          </a:p>
        </p:txBody>
      </p:sp>
      <p:sp>
        <p:nvSpPr>
          <p:cNvPr id="16" name="TextBox 15">
            <a:extLst>
              <a:ext uri="{FF2B5EF4-FFF2-40B4-BE49-F238E27FC236}">
                <a16:creationId xmlns:a16="http://schemas.microsoft.com/office/drawing/2014/main" id="{59953435-9F51-4E14-9222-2CF037CF28FC}"/>
              </a:ext>
            </a:extLst>
          </p:cNvPr>
          <p:cNvSpPr txBox="1"/>
          <p:nvPr/>
        </p:nvSpPr>
        <p:spPr>
          <a:xfrm>
            <a:off x="290920" y="3229441"/>
            <a:ext cx="4568741" cy="5540226"/>
          </a:xfrm>
          <a:prstGeom prst="rect">
            <a:avLst/>
          </a:prstGeom>
        </p:spPr>
        <p:txBody>
          <a:bodyPr vert="horz" lIns="91440" tIns="45720" rIns="91440" bIns="45720" rtlCol="0" anchor="ctr">
            <a:normAutofit/>
          </a:bodyPr>
          <a:lstStyle/>
          <a:p>
            <a:pPr>
              <a:lnSpc>
                <a:spcPct val="90000"/>
              </a:lnSpc>
              <a:spcAft>
                <a:spcPts val="600"/>
              </a:spcAft>
            </a:pPr>
            <a:endParaRPr lang="ga-IE" sz="1400" dirty="0"/>
          </a:p>
        </p:txBody>
      </p:sp>
    </p:spTree>
    <p:extLst>
      <p:ext uri="{BB962C8B-B14F-4D97-AF65-F5344CB8AC3E}">
        <p14:creationId xmlns:p14="http://schemas.microsoft.com/office/powerpoint/2010/main" val="224929494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randombar(horizontal)">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1">
                                            <p:txEl>
                                              <p:pRg st="1" end="1"/>
                                            </p:txEl>
                                          </p:spTgt>
                                        </p:tgtEl>
                                        <p:attrNameLst>
                                          <p:attrName>style.visibility</p:attrName>
                                        </p:attrNameLst>
                                      </p:cBhvr>
                                      <p:to>
                                        <p:strVal val="visible"/>
                                      </p:to>
                                    </p:set>
                                    <p:animEffect transition="in" filter="randombar(horizontal)">
                                      <p:cBhvr>
                                        <p:cTn id="12" dur="500"/>
                                        <p:tgtEl>
                                          <p:spTgt spid="1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11">
                                            <p:txEl>
                                              <p:pRg st="2" end="2"/>
                                            </p:txEl>
                                          </p:spTgt>
                                        </p:tgtEl>
                                        <p:attrNameLst>
                                          <p:attrName>style.visibility</p:attrName>
                                        </p:attrNameLst>
                                      </p:cBhvr>
                                      <p:to>
                                        <p:strVal val="visible"/>
                                      </p:to>
                                    </p:set>
                                    <p:animEffect transition="in" filter="randombar(horizontal)">
                                      <p:cBhvr>
                                        <p:cTn id="17" dur="500"/>
                                        <p:tgtEl>
                                          <p:spTgt spid="1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3" name="Rectangle 62">
            <a:extLst>
              <a:ext uri="{FF2B5EF4-FFF2-40B4-BE49-F238E27FC236}">
                <a16:creationId xmlns:a16="http://schemas.microsoft.com/office/drawing/2014/main" id="{B775CD93-9DF2-48CB-9F57-1BCA9A46C7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922" y="453981"/>
            <a:ext cx="6675120" cy="1877811"/>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62" name="Rectangle 64">
            <a:extLst>
              <a:ext uri="{FF2B5EF4-FFF2-40B4-BE49-F238E27FC236}">
                <a16:creationId xmlns:a16="http://schemas.microsoft.com/office/drawing/2014/main" id="{6166C6D1-23AC-49C4-BA07-238E4E9F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77100" y="461737"/>
            <a:ext cx="2149361" cy="1870055"/>
          </a:xfrm>
          <a:prstGeom prst="rect">
            <a:avLst/>
          </a:prstGeom>
          <a:solidFill>
            <a:schemeClr val="accent1">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67" name="Rectangle 66">
            <a:extLst>
              <a:ext uri="{FF2B5EF4-FFF2-40B4-BE49-F238E27FC236}">
                <a16:creationId xmlns:a16="http://schemas.microsoft.com/office/drawing/2014/main" id="{E186B68C-84BC-4A6E-99D1-EE87483C13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73768" y="453155"/>
            <a:ext cx="2149358" cy="1878638"/>
          </a:xfrm>
          <a:prstGeom prst="rect">
            <a:avLst/>
          </a:prstGeom>
          <a:solidFill>
            <a:srgbClr val="A5A5A5"/>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69" name="Rectangle 68">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920" y="2480956"/>
            <a:ext cx="11264206" cy="3918122"/>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9462F70E-267B-4D92-B881-364C3743849D}"/>
              </a:ext>
            </a:extLst>
          </p:cNvPr>
          <p:cNvSpPr txBox="1"/>
          <p:nvPr/>
        </p:nvSpPr>
        <p:spPr>
          <a:xfrm>
            <a:off x="792158" y="2616740"/>
            <a:ext cx="10597729" cy="3060456"/>
          </a:xfrm>
          <a:prstGeom prst="rect">
            <a:avLst/>
          </a:prstGeom>
        </p:spPr>
        <p:txBody>
          <a:bodyPr vert="horz" lIns="91440" tIns="45720" rIns="91440" bIns="45720" rtlCol="0" anchor="ctr">
            <a:normAutofit/>
          </a:bodyPr>
          <a:lstStyle/>
          <a:p>
            <a:pPr>
              <a:lnSpc>
                <a:spcPct val="90000"/>
              </a:lnSpc>
              <a:spcAft>
                <a:spcPts val="600"/>
              </a:spcAft>
            </a:pPr>
            <a:r>
              <a:rPr lang="ga-IE" sz="2200" dirty="0">
                <a:latin typeface="Tw Cen MT" panose="020B0602020104020603" pitchFamily="34" charset="0"/>
              </a:rPr>
              <a:t>Tuilleadh eolais:</a:t>
            </a:r>
          </a:p>
          <a:p>
            <a:pPr>
              <a:lnSpc>
                <a:spcPct val="90000"/>
              </a:lnSpc>
              <a:spcAft>
                <a:spcPts val="600"/>
              </a:spcAft>
            </a:pPr>
            <a:endParaRPr lang="ga-IE" sz="800" dirty="0">
              <a:latin typeface="Tw Cen MT" panose="020B0602020104020603" pitchFamily="34" charset="0"/>
              <a:hlinkClick r:id="rId2"/>
            </a:endParaRPr>
          </a:p>
          <a:p>
            <a:pPr>
              <a:lnSpc>
                <a:spcPct val="90000"/>
              </a:lnSpc>
              <a:spcAft>
                <a:spcPts val="600"/>
              </a:spcAft>
            </a:pPr>
            <a:r>
              <a:rPr lang="ga-IE" sz="2200" dirty="0">
                <a:latin typeface="Tw Cen MT" panose="020B0602020104020603" pitchFamily="34" charset="0"/>
                <a:hlinkClick r:id="rId2"/>
              </a:rPr>
              <a:t>https://www.cogg.ie/wp-content/uploads/eureka_irish_10.11.pdf</a:t>
            </a:r>
            <a:r>
              <a:rPr lang="ga-IE" sz="2200" dirty="0">
                <a:latin typeface="Tw Cen MT" panose="020B0602020104020603" pitchFamily="34" charset="0"/>
              </a:rPr>
              <a:t> </a:t>
            </a:r>
          </a:p>
          <a:p>
            <a:pPr>
              <a:lnSpc>
                <a:spcPct val="90000"/>
              </a:lnSpc>
              <a:spcAft>
                <a:spcPts val="600"/>
              </a:spcAft>
            </a:pPr>
            <a:endParaRPr lang="ga-IE" sz="1000" dirty="0">
              <a:latin typeface="Tw Cen MT" panose="020B0602020104020603" pitchFamily="34" charset="0"/>
            </a:endParaRPr>
          </a:p>
          <a:p>
            <a:pPr>
              <a:lnSpc>
                <a:spcPct val="90000"/>
              </a:lnSpc>
              <a:spcAft>
                <a:spcPts val="600"/>
              </a:spcAft>
            </a:pPr>
            <a:r>
              <a:rPr lang="ga-IE" sz="2200" dirty="0">
                <a:latin typeface="Tw Cen MT" panose="020B0602020104020603" pitchFamily="34" charset="0"/>
                <a:hlinkClick r:id="rId3"/>
              </a:rPr>
              <a:t>https://www.cogg.ie/wp-content/uploads/eureka-4-13.pdf</a:t>
            </a:r>
            <a:endParaRPr lang="ga-IE" sz="2200" dirty="0">
              <a:latin typeface="Tw Cen MT" panose="020B0602020104020603" pitchFamily="34" charset="0"/>
            </a:endParaRPr>
          </a:p>
          <a:p>
            <a:pPr>
              <a:lnSpc>
                <a:spcPct val="90000"/>
              </a:lnSpc>
              <a:spcAft>
                <a:spcPts val="600"/>
              </a:spcAft>
            </a:pPr>
            <a:endParaRPr lang="ga-IE" sz="1000" dirty="0">
              <a:latin typeface="Tw Cen MT" panose="020B0602020104020603" pitchFamily="34" charset="0"/>
            </a:endParaRPr>
          </a:p>
          <a:p>
            <a:pPr>
              <a:lnSpc>
                <a:spcPct val="90000"/>
              </a:lnSpc>
              <a:spcAft>
                <a:spcPts val="600"/>
              </a:spcAft>
            </a:pPr>
            <a:r>
              <a:rPr lang="ga-IE" sz="2200" dirty="0" err="1">
                <a:latin typeface="Tw Cen MT" panose="020B0602020104020603" pitchFamily="34" charset="0"/>
                <a:hlinkClick r:id="rId4"/>
              </a:rPr>
              <a:t>Worksheets</a:t>
            </a:r>
            <a:r>
              <a:rPr lang="ga-IE" sz="2200" dirty="0">
                <a:latin typeface="Tw Cen MT" panose="020B0602020104020603" pitchFamily="34" charset="0"/>
                <a:hlinkClick r:id="rId4"/>
              </a:rPr>
              <a:t> 05• (sfi.ie)</a:t>
            </a:r>
            <a:r>
              <a:rPr lang="ga-IE" sz="2200" dirty="0">
                <a:latin typeface="Tw Cen MT" panose="020B0602020104020603" pitchFamily="34" charset="0"/>
              </a:rPr>
              <a:t> </a:t>
            </a:r>
            <a:endParaRPr lang="en-GB" sz="2200" dirty="0">
              <a:latin typeface="Tw Cen MT" panose="020B0602020104020603" pitchFamily="34" charset="0"/>
            </a:endParaRPr>
          </a:p>
          <a:p>
            <a:pPr>
              <a:lnSpc>
                <a:spcPct val="90000"/>
              </a:lnSpc>
              <a:spcAft>
                <a:spcPts val="600"/>
              </a:spcAft>
            </a:pPr>
            <a:endParaRPr lang="en-GB" sz="1000" dirty="0">
              <a:latin typeface="Tw Cen MT" panose="020B0602020104020603" pitchFamily="34" charset="0"/>
            </a:endParaRPr>
          </a:p>
          <a:p>
            <a:pPr>
              <a:lnSpc>
                <a:spcPct val="90000"/>
              </a:lnSpc>
              <a:spcAft>
                <a:spcPts val="600"/>
              </a:spcAft>
            </a:pPr>
            <a:r>
              <a:rPr lang="ga-IE" sz="2200" dirty="0">
                <a:latin typeface="Tw Cen MT" panose="020B0602020104020603" pitchFamily="34" charset="0"/>
                <a:hlinkClick r:id="rId5"/>
              </a:rPr>
              <a:t>https://www.sciencebuddies.org/stem-activities/rock-candy</a:t>
            </a:r>
            <a:endParaRPr lang="ga-IE" sz="2200" dirty="0">
              <a:latin typeface="Tw Cen MT" panose="020B0602020104020603" pitchFamily="34" charset="0"/>
            </a:endParaRPr>
          </a:p>
        </p:txBody>
      </p:sp>
    </p:spTree>
    <p:extLst>
      <p:ext uri="{BB962C8B-B14F-4D97-AF65-F5344CB8AC3E}">
        <p14:creationId xmlns:p14="http://schemas.microsoft.com/office/powerpoint/2010/main" val="364798354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3" name="Rectangle 62">
            <a:extLst>
              <a:ext uri="{FF2B5EF4-FFF2-40B4-BE49-F238E27FC236}">
                <a16:creationId xmlns:a16="http://schemas.microsoft.com/office/drawing/2014/main" id="{B775CD93-9DF2-48CB-9F57-1BCA9A46C7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922" y="453981"/>
            <a:ext cx="6675120" cy="1877811"/>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62" name="Rectangle 64">
            <a:extLst>
              <a:ext uri="{FF2B5EF4-FFF2-40B4-BE49-F238E27FC236}">
                <a16:creationId xmlns:a16="http://schemas.microsoft.com/office/drawing/2014/main" id="{6166C6D1-23AC-49C4-BA07-238E4E9F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77100" y="461737"/>
            <a:ext cx="2149361" cy="1870055"/>
          </a:xfrm>
          <a:prstGeom prst="rect">
            <a:avLst/>
          </a:prstGeom>
          <a:solidFill>
            <a:schemeClr val="accent1">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67" name="Rectangle 66">
            <a:extLst>
              <a:ext uri="{FF2B5EF4-FFF2-40B4-BE49-F238E27FC236}">
                <a16:creationId xmlns:a16="http://schemas.microsoft.com/office/drawing/2014/main" id="{E186B68C-84BC-4A6E-99D1-EE87483C13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73768" y="453155"/>
            <a:ext cx="2149358" cy="1878638"/>
          </a:xfrm>
          <a:prstGeom prst="rect">
            <a:avLst/>
          </a:prstGeom>
          <a:solidFill>
            <a:srgbClr val="A5A5A5"/>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69" name="Rectangle 68">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920" y="2480956"/>
            <a:ext cx="11264206" cy="3918122"/>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9462F70E-267B-4D92-B881-364C3743849D}"/>
              </a:ext>
            </a:extLst>
          </p:cNvPr>
          <p:cNvSpPr txBox="1"/>
          <p:nvPr/>
        </p:nvSpPr>
        <p:spPr>
          <a:xfrm>
            <a:off x="789456" y="2798385"/>
            <a:ext cx="10597729" cy="3283260"/>
          </a:xfrm>
          <a:prstGeom prst="rect">
            <a:avLst/>
          </a:prstGeom>
        </p:spPr>
        <p:txBody>
          <a:bodyPr vert="horz" lIns="91440" tIns="45720" rIns="91440" bIns="45720" rtlCol="0" anchor="ctr">
            <a:normAutofit/>
          </a:bodyPr>
          <a:lstStyle/>
          <a:p>
            <a:pPr marL="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endParaRPr kumimoji="0" lang="ga-IE" sz="2200" b="0" i="0" u="sng" strike="noStrike" kern="1200" cap="none" spc="0" normalizeH="0" baseline="0" noProof="0" dirty="0">
              <a:ln>
                <a:noFill/>
              </a:ln>
              <a:solidFill>
                <a:prstClr val="black"/>
              </a:solidFill>
              <a:effectLst/>
              <a:uLnTx/>
              <a:uFillTx/>
              <a:latin typeface="Tw Cen MT" panose="020B0602020104020603" pitchFamily="34" charset="0"/>
              <a:ea typeface="+mn-ea"/>
              <a:cs typeface="+mn-cs"/>
              <a:hlinkClick r:id="rId2"/>
            </a:endParaRPr>
          </a:p>
        </p:txBody>
      </p:sp>
      <p:sp>
        <p:nvSpPr>
          <p:cNvPr id="2" name="TextBox 6">
            <a:extLst>
              <a:ext uri="{FF2B5EF4-FFF2-40B4-BE49-F238E27FC236}">
                <a16:creationId xmlns:a16="http://schemas.microsoft.com/office/drawing/2014/main" id="{F27F6B54-D1C4-0A9A-5892-403DFF904227}"/>
              </a:ext>
            </a:extLst>
          </p:cNvPr>
          <p:cNvSpPr txBox="1">
            <a:spLocks noChangeArrowheads="1"/>
          </p:cNvSpPr>
          <p:nvPr/>
        </p:nvSpPr>
        <p:spPr bwMode="auto">
          <a:xfrm>
            <a:off x="1096195" y="3095309"/>
            <a:ext cx="8477573" cy="2554545"/>
          </a:xfrm>
          <a:prstGeom prst="rect">
            <a:avLst/>
          </a:prstGeom>
          <a:noFill/>
          <a:ln w="9525">
            <a:noFill/>
            <a:miter lim="800000"/>
            <a:headEnd/>
            <a:tailEnd/>
          </a:ln>
        </p:spPr>
        <p:txBody>
          <a:bodyPr wrap="square">
            <a:spAutoFit/>
          </a:bodyPr>
          <a:lstStyle/>
          <a:p>
            <a:r>
              <a:rPr lang="en-US" sz="1600" b="1" dirty="0" err="1">
                <a:solidFill>
                  <a:srgbClr val="000000"/>
                </a:solidFill>
                <a:latin typeface="Tw Cen MT" panose="020B0602020104020603" pitchFamily="34" charset="0"/>
                <a:cs typeface="Times New Roman" pitchFamily="18" charset="0"/>
              </a:rPr>
              <a:t>Ealaín</a:t>
            </a:r>
            <a:r>
              <a:rPr lang="en-US" sz="1600" b="1" dirty="0">
                <a:solidFill>
                  <a:srgbClr val="000000"/>
                </a:solidFill>
                <a:latin typeface="Tw Cen MT" panose="020B0602020104020603" pitchFamily="34" charset="0"/>
                <a:cs typeface="Times New Roman" pitchFamily="18" charset="0"/>
              </a:rPr>
              <a:t>: </a:t>
            </a:r>
            <a:r>
              <a:rPr lang="en-US" sz="1600" dirty="0">
                <a:solidFill>
                  <a:srgbClr val="000000"/>
                </a:solidFill>
                <a:latin typeface="Tw Cen MT" panose="020B0602020104020603" pitchFamily="34" charset="0"/>
                <a:cs typeface="Times New Roman" pitchFamily="18" charset="0"/>
              </a:rPr>
              <a:t>Christine Warner </a:t>
            </a:r>
          </a:p>
          <a:p>
            <a:r>
              <a:rPr lang="ga-IE" sz="1600" b="1" dirty="0">
                <a:solidFill>
                  <a:srgbClr val="000000"/>
                </a:solidFill>
                <a:latin typeface="Tw Cen MT" panose="020B0602020104020603" pitchFamily="34" charset="0"/>
                <a:cs typeface="Times New Roman" pitchFamily="18" charset="0"/>
              </a:rPr>
              <a:t>Íomhánna</a:t>
            </a:r>
            <a:r>
              <a:rPr lang="en-US" sz="1600" b="1" dirty="0">
                <a:solidFill>
                  <a:srgbClr val="000000"/>
                </a:solidFill>
                <a:latin typeface="Tw Cen MT" panose="020B0602020104020603" pitchFamily="34" charset="0"/>
                <a:cs typeface="Times New Roman" pitchFamily="18" charset="0"/>
              </a:rPr>
              <a:t> </a:t>
            </a:r>
            <a:r>
              <a:rPr lang="en-US" sz="1600" b="1" dirty="0" err="1">
                <a:solidFill>
                  <a:srgbClr val="000000"/>
                </a:solidFill>
                <a:latin typeface="Tw Cen MT" panose="020B0602020104020603" pitchFamily="34" charset="0"/>
                <a:cs typeface="Times New Roman" pitchFamily="18" charset="0"/>
              </a:rPr>
              <a:t>eile</a:t>
            </a:r>
            <a:r>
              <a:rPr lang="ga-IE" sz="1600" b="1" dirty="0">
                <a:solidFill>
                  <a:srgbClr val="000000"/>
                </a:solidFill>
                <a:latin typeface="Tw Cen MT" panose="020B0602020104020603" pitchFamily="34" charset="0"/>
                <a:cs typeface="Times New Roman" pitchFamily="18" charset="0"/>
              </a:rPr>
              <a:t>: </a:t>
            </a:r>
            <a:r>
              <a:rPr lang="en-US" sz="1600" dirty="0">
                <a:solidFill>
                  <a:srgbClr val="000000"/>
                </a:solidFill>
                <a:latin typeface="Tw Cen MT" panose="020B0602020104020603" pitchFamily="34" charset="0"/>
                <a:cs typeface="Times New Roman" pitchFamily="18" charset="0"/>
              </a:rPr>
              <a:t>Conor Fagan, S</a:t>
            </a:r>
            <a:r>
              <a:rPr lang="ga-IE" sz="1600" dirty="0" err="1">
                <a:solidFill>
                  <a:srgbClr val="000000"/>
                </a:solidFill>
                <a:latin typeface="Tw Cen MT" panose="020B0602020104020603" pitchFamily="34" charset="0"/>
                <a:cs typeface="Times New Roman" pitchFamily="18" charset="0"/>
              </a:rPr>
              <a:t>hutterstock</a:t>
            </a:r>
            <a:endParaRPr lang="ga-IE" sz="1600" b="1" dirty="0">
              <a:solidFill>
                <a:srgbClr val="000000"/>
              </a:solidFill>
              <a:latin typeface="Tw Cen MT" panose="020B0602020104020603" pitchFamily="34" charset="0"/>
              <a:cs typeface="Times New Roman" pitchFamily="18" charset="0"/>
            </a:endParaRPr>
          </a:p>
          <a:p>
            <a:endParaRPr lang="en-IE" sz="1600" dirty="0">
              <a:solidFill>
                <a:srgbClr val="000000"/>
              </a:solidFill>
              <a:latin typeface="Tw Cen MT" panose="020B0602020104020603" pitchFamily="34" charset="0"/>
              <a:cs typeface="Times New Roman" pitchFamily="18" charset="0"/>
            </a:endParaRPr>
          </a:p>
          <a:p>
            <a:r>
              <a:rPr lang="ga-IE" sz="1600" dirty="0">
                <a:solidFill>
                  <a:srgbClr val="000000"/>
                </a:solidFill>
                <a:latin typeface="Tw Cen MT" panose="020B0602020104020603" pitchFamily="34" charset="0"/>
                <a:cs typeface="Times New Roman" pitchFamily="18" charset="0"/>
              </a:rPr>
              <a:t>Rinneadh gach iarracht teacht ar úinéir an chóipchirt i gcás na n‑íomhánna atá ar na sleamhnáin seo. </a:t>
            </a:r>
            <a:br>
              <a:rPr lang="en-IE" sz="1600" dirty="0">
                <a:solidFill>
                  <a:srgbClr val="000000"/>
                </a:solidFill>
                <a:latin typeface="Tw Cen MT" panose="020B0602020104020603" pitchFamily="34" charset="0"/>
                <a:cs typeface="Times New Roman" pitchFamily="18" charset="0"/>
              </a:rPr>
            </a:br>
            <a:r>
              <a:rPr lang="ga-IE" sz="1600" dirty="0">
                <a:solidFill>
                  <a:srgbClr val="000000"/>
                </a:solidFill>
                <a:latin typeface="Tw Cen MT" panose="020B0602020104020603" pitchFamily="34" charset="0"/>
                <a:cs typeface="Times New Roman" pitchFamily="18" charset="0"/>
              </a:rPr>
              <a:t>Má rinneadh fail</a:t>
            </a:r>
            <a:r>
              <a:rPr lang="en-GB" sz="1600" dirty="0">
                <a:solidFill>
                  <a:srgbClr val="000000"/>
                </a:solidFill>
                <a:latin typeface="Tw Cen MT" panose="020B0602020104020603" pitchFamily="34" charset="0"/>
                <a:cs typeface="Times New Roman" pitchFamily="18" charset="0"/>
              </a:rPr>
              <a:t>l</a:t>
            </a:r>
            <a:r>
              <a:rPr lang="ga-IE" sz="1600" dirty="0">
                <a:solidFill>
                  <a:srgbClr val="000000"/>
                </a:solidFill>
                <a:latin typeface="Tw Cen MT" panose="020B0602020104020603" pitchFamily="34" charset="0"/>
                <a:cs typeface="Times New Roman" pitchFamily="18" charset="0"/>
              </a:rPr>
              <a:t>í ar aon bhealach</a:t>
            </a:r>
            <a:r>
              <a:rPr lang="en-IE" sz="1600" dirty="0">
                <a:solidFill>
                  <a:srgbClr val="000000"/>
                </a:solidFill>
                <a:latin typeface="Tw Cen MT" panose="020B0602020104020603" pitchFamily="34" charset="0"/>
                <a:cs typeface="Times New Roman" pitchFamily="18" charset="0"/>
              </a:rPr>
              <a:t> </a:t>
            </a:r>
            <a:r>
              <a:rPr lang="ga-IE" sz="1600" dirty="0">
                <a:solidFill>
                  <a:srgbClr val="000000"/>
                </a:solidFill>
                <a:latin typeface="Tw Cen MT" panose="020B0602020104020603" pitchFamily="34" charset="0"/>
                <a:cs typeface="Times New Roman" pitchFamily="18" charset="0"/>
              </a:rPr>
              <a:t>ó thaobh cóipchirt de ba cheart d’úinéir an chóipchirt teagmháil</a:t>
            </a:r>
            <a:r>
              <a:rPr lang="en-IE" sz="1600" dirty="0">
                <a:solidFill>
                  <a:srgbClr val="000000"/>
                </a:solidFill>
                <a:latin typeface="Tw Cen MT" panose="020B0602020104020603" pitchFamily="34" charset="0"/>
                <a:cs typeface="Times New Roman" pitchFamily="18" charset="0"/>
              </a:rPr>
              <a:t> </a:t>
            </a:r>
            <a:r>
              <a:rPr lang="ga-IE" sz="1600" dirty="0">
                <a:solidFill>
                  <a:srgbClr val="000000"/>
                </a:solidFill>
                <a:latin typeface="Tw Cen MT" panose="020B0602020104020603" pitchFamily="34" charset="0"/>
                <a:cs typeface="Times New Roman" pitchFamily="18" charset="0"/>
              </a:rPr>
              <a:t>a dhéanamh leis na foilsitheoirí.</a:t>
            </a:r>
            <a:r>
              <a:rPr lang="en-IE" sz="1600" dirty="0">
                <a:solidFill>
                  <a:srgbClr val="000000"/>
                </a:solidFill>
                <a:latin typeface="Tw Cen MT" panose="020B0602020104020603" pitchFamily="34" charset="0"/>
                <a:cs typeface="Times New Roman" pitchFamily="18" charset="0"/>
              </a:rPr>
              <a:t> </a:t>
            </a:r>
            <a:r>
              <a:rPr lang="ga-IE" sz="1600" dirty="0">
                <a:solidFill>
                  <a:srgbClr val="000000"/>
                </a:solidFill>
                <a:latin typeface="Tw Cen MT" panose="020B0602020104020603" pitchFamily="34" charset="0"/>
                <a:cs typeface="Times New Roman" pitchFamily="18" charset="0"/>
              </a:rPr>
              <a:t>Beidh na foilsitheoirí lántoilteanach socruithe cuí a dhéanamh leis.</a:t>
            </a:r>
          </a:p>
          <a:p>
            <a:endParaRPr lang="ga-IE" sz="1600" dirty="0">
              <a:solidFill>
                <a:srgbClr val="000000"/>
              </a:solidFill>
              <a:latin typeface="Tw Cen MT" panose="020B0602020104020603" pitchFamily="34" charset="0"/>
              <a:cs typeface="Times New Roman" pitchFamily="18" charset="0"/>
            </a:endParaRPr>
          </a:p>
          <a:p>
            <a:r>
              <a:rPr lang="ga-IE" sz="1600" dirty="0">
                <a:solidFill>
                  <a:srgbClr val="000000"/>
                </a:solidFill>
                <a:latin typeface="Tw Cen MT" panose="020B0602020104020603" pitchFamily="34" charset="0"/>
                <a:cs typeface="Times New Roman" pitchFamily="18" charset="0"/>
              </a:rPr>
              <a:t>© Foras na Gaeilge, 20</a:t>
            </a:r>
            <a:r>
              <a:rPr lang="en-US" sz="1600" dirty="0">
                <a:solidFill>
                  <a:srgbClr val="000000"/>
                </a:solidFill>
                <a:latin typeface="Tw Cen MT" panose="020B0602020104020603" pitchFamily="34" charset="0"/>
                <a:cs typeface="Times New Roman" pitchFamily="18" charset="0"/>
              </a:rPr>
              <a:t>24</a:t>
            </a:r>
            <a:endParaRPr lang="ga-IE" sz="1600" dirty="0">
              <a:solidFill>
                <a:srgbClr val="000000"/>
              </a:solidFill>
              <a:latin typeface="Tw Cen MT" panose="020B0602020104020603" pitchFamily="34" charset="0"/>
              <a:cs typeface="Times New Roman" pitchFamily="18" charset="0"/>
            </a:endParaRPr>
          </a:p>
          <a:p>
            <a:endParaRPr lang="ga-IE" sz="1600" dirty="0">
              <a:solidFill>
                <a:srgbClr val="000000"/>
              </a:solidFill>
              <a:latin typeface="Tw Cen MT" panose="020B0602020104020603" pitchFamily="34" charset="0"/>
              <a:cs typeface="Times New Roman" pitchFamily="18" charset="0"/>
            </a:endParaRPr>
          </a:p>
          <a:p>
            <a:r>
              <a:rPr lang="ga-IE" sz="1600" dirty="0">
                <a:solidFill>
                  <a:srgbClr val="000000"/>
                </a:solidFill>
                <a:latin typeface="Tw Cen MT" panose="020B0602020104020603" pitchFamily="34" charset="0"/>
                <a:cs typeface="Times New Roman" pitchFamily="18" charset="0"/>
              </a:rPr>
              <a:t>An Gúm, Foras na Gaeilge, 63</a:t>
            </a:r>
            <a:r>
              <a:rPr lang="en-US" sz="1600" dirty="0">
                <a:solidFill>
                  <a:srgbClr val="000000"/>
                </a:solidFill>
                <a:latin typeface="Tw Cen MT" panose="020B0602020104020603" pitchFamily="34" charset="0"/>
                <a:cs typeface="Times New Roman" pitchFamily="18" charset="0"/>
              </a:rPr>
              <a:t>–</a:t>
            </a:r>
            <a:r>
              <a:rPr lang="ga-IE" sz="1600" dirty="0">
                <a:solidFill>
                  <a:srgbClr val="000000"/>
                </a:solidFill>
                <a:latin typeface="Tw Cen MT" panose="020B0602020104020603" pitchFamily="34" charset="0"/>
                <a:cs typeface="Times New Roman" pitchFamily="18" charset="0"/>
              </a:rPr>
              <a:t>66 Sráid </a:t>
            </a:r>
            <a:r>
              <a:rPr lang="ga-IE" sz="1600" dirty="0" err="1">
                <a:solidFill>
                  <a:srgbClr val="000000"/>
                </a:solidFill>
                <a:latin typeface="Tw Cen MT" panose="020B0602020104020603" pitchFamily="34" charset="0"/>
                <a:cs typeface="Times New Roman" pitchFamily="18" charset="0"/>
              </a:rPr>
              <a:t>Amiens</a:t>
            </a:r>
            <a:r>
              <a:rPr lang="ga-IE" sz="1600" dirty="0">
                <a:solidFill>
                  <a:srgbClr val="000000"/>
                </a:solidFill>
                <a:latin typeface="Tw Cen MT" panose="020B0602020104020603" pitchFamily="34" charset="0"/>
                <a:cs typeface="Times New Roman" pitchFamily="18" charset="0"/>
              </a:rPr>
              <a:t>, Baile Átha Cliath 1 </a:t>
            </a:r>
            <a:endParaRPr lang="ga-IE" sz="1600" dirty="0">
              <a:solidFill>
                <a:prstClr val="black"/>
              </a:solidFill>
              <a:latin typeface="Comic Sans MS" pitchFamily="66" charset="0"/>
            </a:endParaRPr>
          </a:p>
        </p:txBody>
      </p:sp>
    </p:spTree>
    <p:extLst>
      <p:ext uri="{BB962C8B-B14F-4D97-AF65-F5344CB8AC3E}">
        <p14:creationId xmlns:p14="http://schemas.microsoft.com/office/powerpoint/2010/main" val="319355016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3" name="Rectangle 62">
            <a:extLst>
              <a:ext uri="{FF2B5EF4-FFF2-40B4-BE49-F238E27FC236}">
                <a16:creationId xmlns:a16="http://schemas.microsoft.com/office/drawing/2014/main" id="{B775CD93-9DF2-48CB-9F57-1BCA9A46C7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922" y="453981"/>
            <a:ext cx="6675120" cy="1877811"/>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62" name="Rectangle 64">
            <a:extLst>
              <a:ext uri="{FF2B5EF4-FFF2-40B4-BE49-F238E27FC236}">
                <a16:creationId xmlns:a16="http://schemas.microsoft.com/office/drawing/2014/main" id="{6166C6D1-23AC-49C4-BA07-238E4E9F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77100" y="461737"/>
            <a:ext cx="2149361" cy="1870055"/>
          </a:xfrm>
          <a:prstGeom prst="rect">
            <a:avLst/>
          </a:prstGeom>
          <a:solidFill>
            <a:schemeClr val="accent1">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67" name="Rectangle 66">
            <a:extLst>
              <a:ext uri="{FF2B5EF4-FFF2-40B4-BE49-F238E27FC236}">
                <a16:creationId xmlns:a16="http://schemas.microsoft.com/office/drawing/2014/main" id="{E186B68C-84BC-4A6E-99D1-EE87483C13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73768" y="453155"/>
            <a:ext cx="2149358" cy="1878638"/>
          </a:xfrm>
          <a:prstGeom prst="rect">
            <a:avLst/>
          </a:prstGeom>
          <a:solidFill>
            <a:srgbClr val="A5A5A5"/>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69" name="Rectangle 68">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920" y="2480956"/>
            <a:ext cx="11264206" cy="3918122"/>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9462F70E-267B-4D92-B881-364C3743849D}"/>
              </a:ext>
            </a:extLst>
          </p:cNvPr>
          <p:cNvSpPr txBox="1"/>
          <p:nvPr/>
        </p:nvSpPr>
        <p:spPr>
          <a:xfrm>
            <a:off x="789456" y="2798385"/>
            <a:ext cx="10597729" cy="3283260"/>
          </a:xfrm>
          <a:prstGeom prst="rect">
            <a:avLst/>
          </a:prstGeom>
        </p:spPr>
        <p:txBody>
          <a:bodyPr vert="horz" lIns="91440" tIns="45720" rIns="91440" bIns="45720" rtlCol="0" anchor="ctr">
            <a:normAutofit/>
          </a:bodyPr>
          <a:lstStyle/>
          <a:p>
            <a:pPr marL="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endParaRPr kumimoji="0" lang="ga-IE" sz="19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endParaRPr>
          </a:p>
        </p:txBody>
      </p:sp>
      <p:sp>
        <p:nvSpPr>
          <p:cNvPr id="4" name="Ubhchruth 3">
            <a:extLst>
              <a:ext uri="{FF2B5EF4-FFF2-40B4-BE49-F238E27FC236}">
                <a16:creationId xmlns:a16="http://schemas.microsoft.com/office/drawing/2014/main" id="{CEE63496-5F76-4195-F273-CBE0F2B1A48B}"/>
              </a:ext>
            </a:extLst>
          </p:cNvPr>
          <p:cNvSpPr/>
          <p:nvPr/>
        </p:nvSpPr>
        <p:spPr>
          <a:xfrm>
            <a:off x="3599157" y="3572469"/>
            <a:ext cx="4752623" cy="141393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ga-IE" dirty="0"/>
          </a:p>
        </p:txBody>
      </p:sp>
      <p:pic>
        <p:nvPicPr>
          <p:cNvPr id="2" name="Picture 4">
            <a:extLst>
              <a:ext uri="{FF2B5EF4-FFF2-40B4-BE49-F238E27FC236}">
                <a16:creationId xmlns:a16="http://schemas.microsoft.com/office/drawing/2014/main" id="{8D63622D-BB70-414B-25AE-9BF14B30E41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15674" y="3965110"/>
            <a:ext cx="3319587" cy="628650"/>
          </a:xfrm>
          <a:prstGeom prst="rect">
            <a:avLst/>
          </a:prstGeom>
          <a:noFill/>
          <a:ln w="9525">
            <a:noFill/>
            <a:miter lim="800000"/>
            <a:headEnd/>
            <a:tailEnd/>
          </a:ln>
        </p:spPr>
      </p:pic>
    </p:spTree>
    <p:extLst>
      <p:ext uri="{BB962C8B-B14F-4D97-AF65-F5344CB8AC3E}">
        <p14:creationId xmlns:p14="http://schemas.microsoft.com/office/powerpoint/2010/main" val="201874147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2" name="Rectangle 191">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321732"/>
            <a:ext cx="7058307" cy="1964266"/>
          </a:xfrm>
          <a:prstGeom prst="rect">
            <a:avLst/>
          </a:prstGeom>
          <a:solidFill>
            <a:srgbClr val="3C4A5B">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2" name="TextBox 21">
            <a:extLst>
              <a:ext uri="{FF2B5EF4-FFF2-40B4-BE49-F238E27FC236}">
                <a16:creationId xmlns:a16="http://schemas.microsoft.com/office/drawing/2014/main" id="{5CFD6244-4C94-4DE8-B2B9-82B09A11EA5A}"/>
              </a:ext>
            </a:extLst>
          </p:cNvPr>
          <p:cNvSpPr txBox="1"/>
          <p:nvPr/>
        </p:nvSpPr>
        <p:spPr>
          <a:xfrm>
            <a:off x="681644" y="321732"/>
            <a:ext cx="6357983" cy="1964266"/>
          </a:xfrm>
          <a:prstGeom prst="rect">
            <a:avLst/>
          </a:prstGeom>
        </p:spPr>
        <p:txBody>
          <a:bodyPr vert="horz" lIns="91440" tIns="45720" rIns="91440" bIns="45720" rtlCol="0" anchor="ctr">
            <a:noAutofit/>
          </a:bodyPr>
          <a:lstStyle/>
          <a:p>
            <a:pPr>
              <a:lnSpc>
                <a:spcPct val="90000"/>
              </a:lnSpc>
              <a:spcBef>
                <a:spcPct val="0"/>
              </a:spcBef>
              <a:spcAft>
                <a:spcPts val="600"/>
              </a:spcAft>
            </a:pPr>
            <a:r>
              <a:rPr lang="ga-IE" sz="5000" dirty="0">
                <a:solidFill>
                  <a:srgbClr val="FFFFFF"/>
                </a:solidFill>
                <a:latin typeface="Berlin Sans FB" panose="020E0602020502020306" pitchFamily="34" charset="0"/>
                <a:ea typeface="+mj-ea"/>
                <a:cs typeface="+mj-cs"/>
              </a:rPr>
              <a:t>Súil siar ar Thuaslagáin</a:t>
            </a:r>
          </a:p>
        </p:txBody>
      </p:sp>
      <p:pic>
        <p:nvPicPr>
          <p:cNvPr id="1026" name="Picture 2">
            <a:extLst>
              <a:ext uri="{FF2B5EF4-FFF2-40B4-BE49-F238E27FC236}">
                <a16:creationId xmlns:a16="http://schemas.microsoft.com/office/drawing/2014/main" id="{3C988293-D9D5-488C-8A7B-6AA036B879BF}"/>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p:blipFill>
        <p:spPr bwMode="auto">
          <a:xfrm>
            <a:off x="327547" y="2454903"/>
            <a:ext cx="7058306" cy="4080254"/>
          </a:xfrm>
          <a:prstGeom prst="rect">
            <a:avLst/>
          </a:prstGeom>
          <a:noFill/>
          <a:extLst>
            <a:ext uri="{909E8E84-426E-40DD-AFC4-6F175D3DCCD1}">
              <a14:hiddenFill xmlns:a14="http://schemas.microsoft.com/office/drawing/2010/main">
                <a:solidFill>
                  <a:srgbClr val="FFFFFF"/>
                </a:solidFill>
              </a14:hiddenFill>
            </a:ext>
          </a:extLst>
        </p:spPr>
      </p:pic>
      <p:sp>
        <p:nvSpPr>
          <p:cNvPr id="193" name="Rectangle 192">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6975" y="321732"/>
            <a:ext cx="431329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7A272FD3-A630-4E41-AA5C-B84C57C70027}"/>
              </a:ext>
            </a:extLst>
          </p:cNvPr>
          <p:cNvSpPr txBox="1"/>
          <p:nvPr/>
        </p:nvSpPr>
        <p:spPr>
          <a:xfrm>
            <a:off x="7662318" y="94163"/>
            <a:ext cx="4029847" cy="3383381"/>
          </a:xfrm>
          <a:prstGeom prst="rect">
            <a:avLst/>
          </a:prstGeom>
        </p:spPr>
        <p:txBody>
          <a:bodyPr vert="horz" lIns="91440" tIns="45720" rIns="91440" bIns="45720" rtlCol="0" anchor="ctr">
            <a:normAutofit fontScale="92500" lnSpcReduction="10000"/>
          </a:bodyPr>
          <a:lstStyle/>
          <a:p>
            <a:pPr>
              <a:lnSpc>
                <a:spcPct val="90000"/>
              </a:lnSpc>
              <a:spcAft>
                <a:spcPts val="600"/>
              </a:spcAft>
            </a:pPr>
            <a:endParaRPr lang="ga-IE" sz="2000" dirty="0">
              <a:solidFill>
                <a:schemeClr val="bg1"/>
              </a:solidFill>
              <a:latin typeface="Tw Cen MT" panose="020B0602020104020603" pitchFamily="34" charset="0"/>
            </a:endParaRPr>
          </a:p>
          <a:p>
            <a:endParaRPr lang="ga-IE" sz="2000" dirty="0">
              <a:solidFill>
                <a:schemeClr val="bg1"/>
              </a:solidFill>
              <a:latin typeface="Tw Cen MT" panose="020B0602020104020603" pitchFamily="34" charset="0"/>
            </a:endParaRPr>
          </a:p>
          <a:p>
            <a:r>
              <a:rPr lang="ga-IE" sz="2000" dirty="0">
                <a:solidFill>
                  <a:schemeClr val="bg1"/>
                </a:solidFill>
                <a:latin typeface="Tw Cen MT" panose="020B0602020104020603" pitchFamily="34" charset="0"/>
              </a:rPr>
              <a:t>An </a:t>
            </a:r>
            <a:r>
              <a:rPr lang="ga-IE" sz="2000" dirty="0" err="1">
                <a:solidFill>
                  <a:schemeClr val="bg1"/>
                </a:solidFill>
                <a:latin typeface="Tw Cen MT" panose="020B0602020104020603" pitchFamily="34" charset="0"/>
              </a:rPr>
              <a:t>cuimhin</a:t>
            </a:r>
            <a:r>
              <a:rPr lang="ga-IE" sz="2000" dirty="0">
                <a:solidFill>
                  <a:schemeClr val="bg1"/>
                </a:solidFill>
                <a:latin typeface="Tw Cen MT" panose="020B0602020104020603" pitchFamily="34" charset="0"/>
              </a:rPr>
              <a:t> </a:t>
            </a:r>
            <a:r>
              <a:rPr lang="ga-IE" sz="2000" dirty="0" err="1">
                <a:solidFill>
                  <a:schemeClr val="bg1"/>
                </a:solidFill>
                <a:latin typeface="Tw Cen MT" panose="020B0602020104020603" pitchFamily="34" charset="0"/>
              </a:rPr>
              <a:t>leat</a:t>
            </a:r>
            <a:r>
              <a:rPr lang="ga-IE" sz="2000" dirty="0">
                <a:solidFill>
                  <a:schemeClr val="bg1"/>
                </a:solidFill>
                <a:latin typeface="Tw Cen MT" panose="020B0602020104020603" pitchFamily="34" charset="0"/>
              </a:rPr>
              <a:t> cad a </a:t>
            </a:r>
            <a:r>
              <a:rPr lang="ga-IE" sz="2000" dirty="0" err="1">
                <a:solidFill>
                  <a:schemeClr val="bg1"/>
                </a:solidFill>
                <a:latin typeface="Tw Cen MT" panose="020B0602020104020603" pitchFamily="34" charset="0"/>
              </a:rPr>
              <a:t>tharlaíonn</a:t>
            </a:r>
            <a:r>
              <a:rPr lang="ga-IE" sz="2000" dirty="0">
                <a:solidFill>
                  <a:schemeClr val="bg1"/>
                </a:solidFill>
                <a:latin typeface="Tw Cen MT" panose="020B0602020104020603" pitchFamily="34" charset="0"/>
              </a:rPr>
              <a:t> nuair a mheasctar siúcra le </a:t>
            </a:r>
            <a:r>
              <a:rPr lang="ga-IE" sz="2000" dirty="0" err="1">
                <a:solidFill>
                  <a:schemeClr val="bg1"/>
                </a:solidFill>
                <a:latin typeface="Tw Cen MT" panose="020B0602020104020603" pitchFamily="34" charset="0"/>
              </a:rPr>
              <a:t>tae</a:t>
            </a:r>
            <a:r>
              <a:rPr lang="ga-IE" sz="2000" dirty="0">
                <a:solidFill>
                  <a:schemeClr val="bg1"/>
                </a:solidFill>
                <a:latin typeface="Tw Cen MT" panose="020B0602020104020603" pitchFamily="34" charset="0"/>
              </a:rPr>
              <a:t>?</a:t>
            </a:r>
          </a:p>
          <a:p>
            <a:endParaRPr kumimoji="0" lang="ga-IE" sz="2000" b="0" i="0" u="none" strike="noStrike" kern="1200" cap="none" spc="0" normalizeH="0" baseline="0" noProof="0" dirty="0">
              <a:ln>
                <a:noFill/>
              </a:ln>
              <a:solidFill>
                <a:schemeClr val="bg1"/>
              </a:solidFill>
              <a:effectLst/>
              <a:uLnTx/>
              <a:uFillTx/>
              <a:latin typeface="Tw Cen MT" panose="020B0602020104020603" pitchFamily="34" charset="0"/>
            </a:endParaRPr>
          </a:p>
          <a:p>
            <a:r>
              <a:rPr kumimoji="0" lang="ga-IE" sz="2000" b="0" i="0" u="none" strike="noStrike" kern="1200" cap="none" spc="0" normalizeH="0" baseline="0" noProof="0" dirty="0" err="1">
                <a:ln>
                  <a:noFill/>
                </a:ln>
                <a:solidFill>
                  <a:schemeClr val="bg1"/>
                </a:solidFill>
                <a:effectLst/>
                <a:uLnTx/>
                <a:uFillTx/>
                <a:latin typeface="Tw Cen MT" panose="020B0602020104020603" pitchFamily="34" charset="0"/>
              </a:rPr>
              <a:t>Tuaslagann</a:t>
            </a:r>
            <a:r>
              <a:rPr kumimoji="0" lang="ga-IE" sz="2000" b="0" i="0" u="none" strike="noStrike" kern="1200" cap="none" spc="0" normalizeH="0" baseline="0" noProof="0" dirty="0">
                <a:ln>
                  <a:noFill/>
                </a:ln>
                <a:solidFill>
                  <a:schemeClr val="bg1"/>
                </a:solidFill>
                <a:effectLst/>
                <a:uLnTx/>
                <a:uFillTx/>
                <a:latin typeface="Tw Cen MT" panose="020B0602020104020603" pitchFamily="34" charset="0"/>
              </a:rPr>
              <a:t> an </a:t>
            </a:r>
            <a:r>
              <a:rPr kumimoji="0" lang="ga-IE" sz="2000" b="0" i="0" u="none" strike="noStrike" kern="1200" cap="none" spc="0" normalizeH="0" baseline="0" noProof="0" dirty="0" err="1">
                <a:ln>
                  <a:noFill/>
                </a:ln>
                <a:solidFill>
                  <a:schemeClr val="bg1"/>
                </a:solidFill>
                <a:effectLst/>
                <a:uLnTx/>
                <a:uFillTx/>
                <a:latin typeface="Tw Cen MT" panose="020B0602020104020603" pitchFamily="34" charset="0"/>
              </a:rPr>
              <a:t>siúcra</a:t>
            </a:r>
            <a:r>
              <a:rPr kumimoji="0" lang="ga-IE" sz="2000" b="0" i="0" u="none" strike="noStrike" kern="1200" cap="none" spc="0" normalizeH="0" baseline="0" noProof="0" dirty="0">
                <a:ln>
                  <a:noFill/>
                </a:ln>
                <a:solidFill>
                  <a:schemeClr val="bg1"/>
                </a:solidFill>
                <a:effectLst/>
                <a:uLnTx/>
                <a:uFillTx/>
                <a:latin typeface="Tw Cen MT" panose="020B0602020104020603" pitchFamily="34" charset="0"/>
              </a:rPr>
              <a:t> </a:t>
            </a:r>
            <a:r>
              <a:rPr kumimoji="0" lang="ga-IE" sz="2000" b="0" i="0" u="none" strike="noStrike" kern="1200" cap="none" spc="0" normalizeH="0" baseline="0" noProof="0" dirty="0" err="1">
                <a:ln>
                  <a:noFill/>
                </a:ln>
                <a:solidFill>
                  <a:schemeClr val="bg1"/>
                </a:solidFill>
                <a:effectLst/>
                <a:uLnTx/>
                <a:uFillTx/>
                <a:latin typeface="Tw Cen MT" panose="020B0602020104020603" pitchFamily="34" charset="0"/>
              </a:rPr>
              <a:t>sa</a:t>
            </a:r>
            <a:r>
              <a:rPr kumimoji="0" lang="ga-IE" sz="2000" b="0" i="0" u="none" strike="noStrike" kern="1200" cap="none" spc="0" normalizeH="0" baseline="0" noProof="0" dirty="0">
                <a:ln>
                  <a:noFill/>
                </a:ln>
                <a:solidFill>
                  <a:schemeClr val="bg1"/>
                </a:solidFill>
                <a:effectLst/>
                <a:uLnTx/>
                <a:uFillTx/>
                <a:latin typeface="Tw Cen MT" panose="020B0602020104020603" pitchFamily="34" charset="0"/>
              </a:rPr>
              <a:t> </a:t>
            </a:r>
            <a:r>
              <a:rPr kumimoji="0" lang="ga-IE" sz="2000" b="0" i="0" u="none" strike="noStrike" kern="1200" cap="none" spc="0" normalizeH="0" baseline="0" noProof="0" dirty="0" err="1">
                <a:ln>
                  <a:noFill/>
                </a:ln>
                <a:solidFill>
                  <a:schemeClr val="bg1"/>
                </a:solidFill>
                <a:effectLst/>
                <a:uLnTx/>
                <a:uFillTx/>
                <a:latin typeface="Tw Cen MT" panose="020B0602020104020603" pitchFamily="34" charset="0"/>
              </a:rPr>
              <a:t>tae</a:t>
            </a:r>
            <a:r>
              <a:rPr kumimoji="0" lang="ga-IE" sz="2000" b="0" i="0" u="none" strike="noStrike" kern="1200" cap="none" spc="0" normalizeH="0" baseline="0" noProof="0" dirty="0">
                <a:ln>
                  <a:noFill/>
                </a:ln>
                <a:solidFill>
                  <a:schemeClr val="bg1"/>
                </a:solidFill>
                <a:effectLst/>
                <a:uLnTx/>
                <a:uFillTx/>
                <a:latin typeface="Tw Cen MT" panose="020B0602020104020603" pitchFamily="34" charset="0"/>
              </a:rPr>
              <a:t>. </a:t>
            </a:r>
            <a:r>
              <a:rPr kumimoji="0" lang="ga-IE" sz="2000" b="0" i="0" u="none" strike="noStrike" kern="1200" cap="none" spc="0" normalizeH="0" baseline="0" noProof="0" dirty="0" err="1">
                <a:ln>
                  <a:noFill/>
                </a:ln>
                <a:solidFill>
                  <a:schemeClr val="bg1"/>
                </a:solidFill>
                <a:effectLst/>
                <a:uLnTx/>
                <a:uFillTx/>
                <a:latin typeface="Tw Cen MT" panose="020B0602020104020603" pitchFamily="34" charset="0"/>
              </a:rPr>
              <a:t>Imíonn</a:t>
            </a:r>
            <a:r>
              <a:rPr kumimoji="0" lang="ga-IE" sz="2000" b="0" i="0" u="none" strike="noStrike" kern="1200" cap="none" spc="0" normalizeH="0" baseline="0" noProof="0" dirty="0">
                <a:ln>
                  <a:noFill/>
                </a:ln>
                <a:solidFill>
                  <a:schemeClr val="bg1"/>
                </a:solidFill>
                <a:effectLst/>
                <a:uLnTx/>
                <a:uFillTx/>
                <a:latin typeface="Tw Cen MT" panose="020B0602020104020603" pitchFamily="34" charset="0"/>
              </a:rPr>
              <a:t> </a:t>
            </a:r>
            <a:r>
              <a:rPr lang="ga-IE" sz="2000" dirty="0">
                <a:solidFill>
                  <a:schemeClr val="bg1"/>
                </a:solidFill>
                <a:latin typeface="Tw Cen MT" panose="020B0602020104020603" pitchFamily="34" charset="0"/>
              </a:rPr>
              <a:t>an siúcra </a:t>
            </a:r>
            <a:r>
              <a:rPr kumimoji="0" lang="ga-IE" sz="2000" b="0" i="0" u="none" strike="noStrike" kern="1200" cap="none" spc="0" normalizeH="0" baseline="0" noProof="0" dirty="0">
                <a:ln>
                  <a:noFill/>
                </a:ln>
                <a:solidFill>
                  <a:schemeClr val="bg1"/>
                </a:solidFill>
                <a:effectLst/>
                <a:uLnTx/>
                <a:uFillTx/>
                <a:latin typeface="Tw Cen MT" panose="020B0602020104020603" pitchFamily="34" charset="0"/>
              </a:rPr>
              <a:t>as radharc </a:t>
            </a:r>
            <a:r>
              <a:rPr kumimoji="0" lang="ga-IE" sz="2000" b="0" i="0" u="none" strike="noStrike" kern="1200" cap="none" spc="0" normalizeH="0" baseline="0" noProof="0" dirty="0" err="1">
                <a:ln>
                  <a:noFill/>
                </a:ln>
                <a:solidFill>
                  <a:schemeClr val="bg1"/>
                </a:solidFill>
                <a:effectLst/>
                <a:uLnTx/>
                <a:uFillTx/>
                <a:latin typeface="Tw Cen MT" panose="020B0602020104020603" pitchFamily="34" charset="0"/>
              </a:rPr>
              <a:t>agus</a:t>
            </a:r>
            <a:r>
              <a:rPr kumimoji="0" lang="ga-IE" sz="2000" b="0" i="0" u="none" strike="noStrike" kern="1200" cap="none" spc="0" normalizeH="0" baseline="0" noProof="0" dirty="0">
                <a:ln>
                  <a:noFill/>
                </a:ln>
                <a:solidFill>
                  <a:schemeClr val="bg1"/>
                </a:solidFill>
                <a:effectLst/>
                <a:uLnTx/>
                <a:uFillTx/>
                <a:latin typeface="Tw Cen MT" panose="020B0602020104020603" pitchFamily="34" charset="0"/>
              </a:rPr>
              <a:t> </a:t>
            </a:r>
            <a:r>
              <a:rPr kumimoji="0" lang="ga-IE" sz="2000" b="0" i="0" u="none" strike="noStrike" kern="1200" cap="none" spc="0" normalizeH="0" baseline="0" noProof="0" dirty="0" err="1">
                <a:ln>
                  <a:noFill/>
                </a:ln>
                <a:solidFill>
                  <a:schemeClr val="bg1"/>
                </a:solidFill>
                <a:effectLst/>
                <a:uLnTx/>
                <a:uFillTx/>
                <a:latin typeface="Tw Cen MT" panose="020B0602020104020603" pitchFamily="34" charset="0"/>
              </a:rPr>
              <a:t>ní</a:t>
            </a:r>
            <a:r>
              <a:rPr kumimoji="0" lang="ga-IE" sz="2000" b="0" i="0" u="none" strike="noStrike" kern="1200" cap="none" spc="0" normalizeH="0" baseline="0" noProof="0" dirty="0">
                <a:ln>
                  <a:noFill/>
                </a:ln>
                <a:solidFill>
                  <a:schemeClr val="bg1"/>
                </a:solidFill>
                <a:effectLst/>
                <a:uLnTx/>
                <a:uFillTx/>
                <a:latin typeface="Tw Cen MT" panose="020B0602020104020603" pitchFamily="34" charset="0"/>
              </a:rPr>
              <a:t> </a:t>
            </a:r>
            <a:r>
              <a:rPr kumimoji="0" lang="ga-IE" sz="2000" b="0" i="0" u="none" strike="noStrike" kern="1200" cap="none" spc="0" normalizeH="0" baseline="0" noProof="0" dirty="0" err="1">
                <a:ln>
                  <a:noFill/>
                </a:ln>
                <a:solidFill>
                  <a:schemeClr val="bg1"/>
                </a:solidFill>
                <a:effectLst/>
                <a:uLnTx/>
                <a:uFillTx/>
                <a:latin typeface="Tw Cen MT" panose="020B0602020104020603" pitchFamily="34" charset="0"/>
              </a:rPr>
              <a:t>féidir</a:t>
            </a:r>
            <a:r>
              <a:rPr kumimoji="0" lang="ga-IE" sz="2000" b="0" i="0" u="none" strike="noStrike" kern="1200" cap="none" spc="0" normalizeH="0" baseline="0" noProof="0" dirty="0">
                <a:ln>
                  <a:noFill/>
                </a:ln>
                <a:solidFill>
                  <a:schemeClr val="bg1"/>
                </a:solidFill>
                <a:effectLst/>
                <a:uLnTx/>
                <a:uFillTx/>
                <a:latin typeface="Tw Cen MT" panose="020B0602020104020603" pitchFamily="34" charset="0"/>
              </a:rPr>
              <a:t> é a </a:t>
            </a:r>
            <a:r>
              <a:rPr kumimoji="0" lang="ga-IE" sz="2000" b="0" i="0" u="none" strike="noStrike" kern="1200" cap="none" spc="0" normalizeH="0" baseline="0" noProof="0" dirty="0" err="1">
                <a:ln>
                  <a:noFill/>
                </a:ln>
                <a:solidFill>
                  <a:schemeClr val="bg1"/>
                </a:solidFill>
                <a:effectLst/>
                <a:uLnTx/>
                <a:uFillTx/>
                <a:latin typeface="Tw Cen MT" panose="020B0602020104020603" pitchFamily="34" charset="0"/>
              </a:rPr>
              <a:t>fheiceáil</a:t>
            </a:r>
            <a:r>
              <a:rPr kumimoji="0" lang="ga-IE" sz="2000" b="0" i="0" u="none" strike="noStrike" kern="1200" cap="none" spc="0" normalizeH="0" baseline="0" noProof="0" dirty="0">
                <a:ln>
                  <a:noFill/>
                </a:ln>
                <a:solidFill>
                  <a:schemeClr val="bg1"/>
                </a:solidFill>
                <a:effectLst/>
                <a:uLnTx/>
                <a:uFillTx/>
                <a:latin typeface="Tw Cen MT" panose="020B0602020104020603" pitchFamily="34" charset="0"/>
              </a:rPr>
              <a:t> </a:t>
            </a:r>
            <a:r>
              <a:rPr kumimoji="0" lang="ga-IE" sz="2000" b="0" i="0" u="none" strike="noStrike" kern="1200" cap="none" spc="0" normalizeH="0" baseline="0" noProof="0" dirty="0" err="1">
                <a:ln>
                  <a:noFill/>
                </a:ln>
                <a:solidFill>
                  <a:schemeClr val="bg1"/>
                </a:solidFill>
                <a:effectLst/>
                <a:uLnTx/>
                <a:uFillTx/>
                <a:latin typeface="Tw Cen MT" panose="020B0602020104020603" pitchFamily="34" charset="0"/>
              </a:rPr>
              <a:t>sa</a:t>
            </a:r>
            <a:r>
              <a:rPr kumimoji="0" lang="ga-IE" sz="2000" b="0" i="0" u="none" strike="noStrike" kern="1200" cap="none" spc="0" normalizeH="0" baseline="0" noProof="0" dirty="0">
                <a:ln>
                  <a:noFill/>
                </a:ln>
                <a:solidFill>
                  <a:schemeClr val="bg1"/>
                </a:solidFill>
                <a:effectLst/>
                <a:uLnTx/>
                <a:uFillTx/>
                <a:latin typeface="Tw Cen MT" panose="020B0602020104020603" pitchFamily="34" charset="0"/>
              </a:rPr>
              <a:t> </a:t>
            </a:r>
            <a:r>
              <a:rPr kumimoji="0" lang="ga-IE" sz="2000" b="0" i="0" u="none" strike="noStrike" kern="1200" cap="none" spc="0" normalizeH="0" baseline="0" noProof="0" dirty="0" err="1">
                <a:ln>
                  <a:noFill/>
                </a:ln>
                <a:solidFill>
                  <a:schemeClr val="bg1"/>
                </a:solidFill>
                <a:effectLst/>
                <a:uLnTx/>
                <a:uFillTx/>
                <a:latin typeface="Tw Cen MT" panose="020B0602020104020603" pitchFamily="34" charset="0"/>
              </a:rPr>
              <a:t>tae</a:t>
            </a:r>
            <a:r>
              <a:rPr kumimoji="0" lang="ga-IE" sz="2000" b="0" i="0" u="none" strike="noStrike" kern="1200" cap="none" spc="0" normalizeH="0" baseline="0" noProof="0" dirty="0">
                <a:ln>
                  <a:noFill/>
                </a:ln>
                <a:solidFill>
                  <a:schemeClr val="bg1"/>
                </a:solidFill>
                <a:effectLst/>
                <a:uLnTx/>
                <a:uFillTx/>
                <a:latin typeface="Tw Cen MT" panose="020B0602020104020603" pitchFamily="34" charset="0"/>
              </a:rPr>
              <a:t>. Tugtar </a:t>
            </a:r>
            <a:r>
              <a:rPr kumimoji="0" lang="ga-IE" sz="2000" b="1" i="0" u="none" strike="noStrike" kern="1200" cap="none" spc="0" normalizeH="0" baseline="0" noProof="0" dirty="0">
                <a:ln>
                  <a:noFill/>
                </a:ln>
                <a:solidFill>
                  <a:srgbClr val="FFFF00"/>
                </a:solidFill>
                <a:effectLst/>
                <a:uLnTx/>
                <a:uFillTx/>
                <a:latin typeface="Tw Cen MT" panose="020B0602020104020603" pitchFamily="34" charset="0"/>
              </a:rPr>
              <a:t>tuaslagán</a:t>
            </a:r>
            <a:r>
              <a:rPr kumimoji="0" lang="ga-IE" sz="2000" b="0" i="0" u="none" strike="noStrike" kern="1200" cap="none" spc="0" normalizeH="0" baseline="0" noProof="0" dirty="0">
                <a:ln>
                  <a:noFill/>
                </a:ln>
                <a:solidFill>
                  <a:schemeClr val="bg1"/>
                </a:solidFill>
                <a:effectLst/>
                <a:uLnTx/>
                <a:uFillTx/>
                <a:latin typeface="Tw Cen MT" panose="020B0602020104020603" pitchFamily="34" charset="0"/>
              </a:rPr>
              <a:t> ar an meascán seo de thae agus siúcra.</a:t>
            </a:r>
            <a:endParaRPr kumimoji="0" lang="en-GB" sz="2000" b="0" i="0" u="none" strike="noStrike" kern="1200" cap="none" spc="0" normalizeH="0" baseline="0" noProof="0" dirty="0">
              <a:ln>
                <a:noFill/>
              </a:ln>
              <a:solidFill>
                <a:schemeClr val="bg1"/>
              </a:solidFill>
              <a:effectLst/>
              <a:uLnTx/>
              <a:uFillTx/>
              <a:latin typeface="Tw Cen MT" panose="020B0602020104020603" pitchFamily="34" charset="0"/>
            </a:endParaRPr>
          </a:p>
          <a:p>
            <a:endParaRPr lang="en-GB" sz="2000" dirty="0">
              <a:solidFill>
                <a:schemeClr val="bg1"/>
              </a:solidFill>
              <a:latin typeface="Tw Cen MT" panose="020B0602020104020603" pitchFamily="34" charset="0"/>
            </a:endParaRPr>
          </a:p>
          <a:p>
            <a:r>
              <a:rPr lang="ga-IE" sz="2100" dirty="0">
                <a:solidFill>
                  <a:schemeClr val="bg1"/>
                </a:solidFill>
                <a:latin typeface="Tw Cen MT" panose="020B0602020104020603" pitchFamily="34" charset="0"/>
              </a:rPr>
              <a:t>Faightear tuaslagán nuair a mheasctar </a:t>
            </a:r>
            <a:r>
              <a:rPr lang="ga-IE" sz="2100" b="1" dirty="0">
                <a:solidFill>
                  <a:srgbClr val="FFFF00"/>
                </a:solidFill>
                <a:latin typeface="Tw Cen MT" panose="020B0602020104020603" pitchFamily="34" charset="0"/>
              </a:rPr>
              <a:t>tuaslagáit</a:t>
            </a:r>
            <a:r>
              <a:rPr lang="ga-IE" sz="2100" dirty="0">
                <a:solidFill>
                  <a:schemeClr val="bg1"/>
                </a:solidFill>
                <a:latin typeface="Tw Cen MT" panose="020B0602020104020603" pitchFamily="34" charset="0"/>
              </a:rPr>
              <a:t> agus </a:t>
            </a:r>
            <a:r>
              <a:rPr lang="ga-IE" sz="2100" b="1" dirty="0">
                <a:solidFill>
                  <a:srgbClr val="FFFF00"/>
                </a:solidFill>
                <a:latin typeface="Tw Cen MT" panose="020B0602020104020603" pitchFamily="34" charset="0"/>
              </a:rPr>
              <a:t>tuaslagóir</a:t>
            </a:r>
            <a:r>
              <a:rPr lang="ga-IE" sz="2100" dirty="0">
                <a:solidFill>
                  <a:schemeClr val="bg1"/>
                </a:solidFill>
                <a:latin typeface="Tw Cen MT" panose="020B0602020104020603" pitchFamily="34" charset="0"/>
              </a:rPr>
              <a:t> le chéile.</a:t>
            </a:r>
          </a:p>
          <a:p>
            <a:endParaRPr lang="ga-IE" sz="2000" dirty="0">
              <a:solidFill>
                <a:schemeClr val="bg1"/>
              </a:solidFill>
              <a:latin typeface="Tw Cen MT" panose="020B0602020104020603" pitchFamily="34" charset="0"/>
            </a:endParaRPr>
          </a:p>
        </p:txBody>
      </p:sp>
      <p:sp>
        <p:nvSpPr>
          <p:cNvPr id="25" name="Rectangle 24">
            <a:extLst>
              <a:ext uri="{FF2B5EF4-FFF2-40B4-BE49-F238E27FC236}">
                <a16:creationId xmlns:a16="http://schemas.microsoft.com/office/drawing/2014/main" id="{65AB4624-54A0-431A-89B8-FCD6C18579FF}"/>
              </a:ext>
            </a:extLst>
          </p:cNvPr>
          <p:cNvSpPr/>
          <p:nvPr/>
        </p:nvSpPr>
        <p:spPr>
          <a:xfrm>
            <a:off x="499835" y="2656993"/>
            <a:ext cx="2493885" cy="369332"/>
          </a:xfrm>
          <a:prstGeom prst="rect">
            <a:avLst/>
          </a:prstGeom>
          <a:solidFill>
            <a:schemeClr val="bg1"/>
          </a:solidFill>
          <a:ln w="28575">
            <a:solidFill>
              <a:schemeClr val="accent5">
                <a:lumMod val="60000"/>
                <a:lumOff val="40000"/>
              </a:schemeClr>
            </a:solidFill>
          </a:ln>
        </p:spPr>
        <p:txBody>
          <a:bodyPr wrap="square">
            <a:spAutoFit/>
          </a:bodyPr>
          <a:lstStyle/>
          <a:p>
            <a:pPr>
              <a:defRPr/>
            </a:pPr>
            <a:r>
              <a:rPr lang="ga-IE" dirty="0">
                <a:latin typeface="Tw Cen MT" panose="020B0602020104020603" pitchFamily="34" charset="0"/>
              </a:rPr>
              <a:t>Is é an tae an </a:t>
            </a:r>
            <a:r>
              <a:rPr lang="ga-IE" sz="1800" dirty="0">
                <a:latin typeface="Tw Cen MT" panose="020B0602020104020603" pitchFamily="34" charset="0"/>
              </a:rPr>
              <a:t>tuaslagóir. </a:t>
            </a:r>
            <a:endParaRPr lang="ga-IE" dirty="0">
              <a:solidFill>
                <a:prstClr val="black"/>
              </a:solidFill>
              <a:cs typeface="Arial" panose="020B0604020202020204" pitchFamily="34" charset="0"/>
            </a:endParaRPr>
          </a:p>
        </p:txBody>
      </p:sp>
      <p:sp>
        <p:nvSpPr>
          <p:cNvPr id="27" name="Rectangle 26">
            <a:extLst>
              <a:ext uri="{FF2B5EF4-FFF2-40B4-BE49-F238E27FC236}">
                <a16:creationId xmlns:a16="http://schemas.microsoft.com/office/drawing/2014/main" id="{9462E27E-19CE-415F-A5CA-66BFB09CB77C}"/>
              </a:ext>
            </a:extLst>
          </p:cNvPr>
          <p:cNvSpPr/>
          <p:nvPr/>
        </p:nvSpPr>
        <p:spPr>
          <a:xfrm>
            <a:off x="2993720" y="5970807"/>
            <a:ext cx="2673636" cy="369332"/>
          </a:xfrm>
          <a:prstGeom prst="rect">
            <a:avLst/>
          </a:prstGeom>
          <a:solidFill>
            <a:schemeClr val="bg1"/>
          </a:solidFill>
          <a:ln w="28575">
            <a:solidFill>
              <a:schemeClr val="accent5">
                <a:lumMod val="60000"/>
                <a:lumOff val="40000"/>
              </a:schemeClr>
            </a:solidFill>
          </a:ln>
        </p:spPr>
        <p:txBody>
          <a:bodyPr wrap="square">
            <a:spAutoFit/>
          </a:bodyPr>
          <a:lstStyle/>
          <a:p>
            <a:pPr>
              <a:defRPr/>
            </a:pPr>
            <a:r>
              <a:rPr lang="ga-IE" dirty="0">
                <a:latin typeface="Tw Cen MT" panose="020B0602020104020603" pitchFamily="34" charset="0"/>
              </a:rPr>
              <a:t>Is é an siúcra an </a:t>
            </a:r>
            <a:r>
              <a:rPr lang="ga-IE" sz="1800" dirty="0">
                <a:latin typeface="Tw Cen MT" panose="020B0602020104020603" pitchFamily="34" charset="0"/>
              </a:rPr>
              <a:t>tuaslagáit. </a:t>
            </a:r>
            <a:endParaRPr lang="ga-IE" dirty="0">
              <a:solidFill>
                <a:prstClr val="black"/>
              </a:solidFill>
              <a:cs typeface="Arial" panose="020B0604020202020204" pitchFamily="34" charset="0"/>
            </a:endParaRPr>
          </a:p>
        </p:txBody>
      </p:sp>
      <p:pic>
        <p:nvPicPr>
          <p:cNvPr id="28" name="Picture 8">
            <a:extLst>
              <a:ext uri="{FF2B5EF4-FFF2-40B4-BE49-F238E27FC236}">
                <a16:creationId xmlns:a16="http://schemas.microsoft.com/office/drawing/2014/main" id="{994D74F0-9EB2-4E72-96C8-7AFBD299C7D5}"/>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p:blipFill>
        <p:spPr bwMode="auto">
          <a:xfrm>
            <a:off x="10504714" y="4464892"/>
            <a:ext cx="1371253" cy="2050023"/>
          </a:xfrm>
          <a:prstGeom prst="rect">
            <a:avLst/>
          </a:prstGeom>
          <a:noFill/>
          <a:extLst>
            <a:ext uri="{909E8E84-426E-40DD-AFC4-6F175D3DCCD1}">
              <a14:hiddenFill xmlns:a14="http://schemas.microsoft.com/office/drawing/2010/main">
                <a:solidFill>
                  <a:srgbClr val="FFFFFF"/>
                </a:solidFill>
              </a14:hiddenFill>
            </a:ext>
          </a:extLst>
        </p:spPr>
      </p:pic>
      <p:sp>
        <p:nvSpPr>
          <p:cNvPr id="29" name="Speech Bubble: Oval 28">
            <a:extLst>
              <a:ext uri="{FF2B5EF4-FFF2-40B4-BE49-F238E27FC236}">
                <a16:creationId xmlns:a16="http://schemas.microsoft.com/office/drawing/2014/main" id="{5520E08E-CB7B-4FC0-B897-0967A8534C9B}"/>
              </a:ext>
            </a:extLst>
          </p:cNvPr>
          <p:cNvSpPr>
            <a:spLocks noChangeAspect="1"/>
          </p:cNvSpPr>
          <p:nvPr/>
        </p:nvSpPr>
        <p:spPr>
          <a:xfrm>
            <a:off x="7979968" y="3879339"/>
            <a:ext cx="2420661" cy="1459249"/>
          </a:xfrm>
          <a:prstGeom prst="wedgeEllipseCallout">
            <a:avLst>
              <a:gd name="adj1" fmla="val 84049"/>
              <a:gd name="adj2" fmla="val 64063"/>
            </a:avLst>
          </a:prstGeom>
        </p:spPr>
        <p:style>
          <a:lnRef idx="2">
            <a:schemeClr val="dk1"/>
          </a:lnRef>
          <a:fillRef idx="1">
            <a:schemeClr val="lt1"/>
          </a:fillRef>
          <a:effectRef idx="0">
            <a:schemeClr val="dk1"/>
          </a:effectRef>
          <a:fontRef idx="minor">
            <a:schemeClr val="dk1"/>
          </a:fontRef>
        </p:style>
        <p:txBody>
          <a:bodyPr rtlCol="0" anchor="ctr"/>
          <a:lstStyle/>
          <a:p>
            <a:pPr algn="ctr"/>
            <a:r>
              <a:rPr lang="ga-IE" sz="1600" dirty="0">
                <a:latin typeface="Tw Cen MT" panose="020B0602020104020603" pitchFamily="34" charset="0"/>
              </a:rPr>
              <a:t>An féidir leat an tuaslagóir agus an tuaslagáit </a:t>
            </a:r>
            <a:endParaRPr lang="en-GB" sz="1600" dirty="0">
              <a:latin typeface="Tw Cen MT" panose="020B0602020104020603" pitchFamily="34" charset="0"/>
            </a:endParaRPr>
          </a:p>
          <a:p>
            <a:pPr algn="ctr"/>
            <a:r>
              <a:rPr lang="ga-IE" sz="1600" dirty="0">
                <a:latin typeface="Tw Cen MT" panose="020B0602020104020603" pitchFamily="34" charset="0"/>
              </a:rPr>
              <a:t>a ainmniú sa </a:t>
            </a:r>
            <a:r>
              <a:rPr lang="en-IE" sz="1600" dirty="0" err="1">
                <a:latin typeface="Tw Cen MT" panose="020B0602020104020603" pitchFamily="34" charset="0"/>
              </a:rPr>
              <a:t>tuaslagán</a:t>
            </a:r>
            <a:r>
              <a:rPr lang="en-IE" sz="1600" dirty="0">
                <a:latin typeface="Tw Cen MT" panose="020B0602020104020603" pitchFamily="34" charset="0"/>
              </a:rPr>
              <a:t> </a:t>
            </a:r>
            <a:r>
              <a:rPr lang="ga-IE" sz="1600" dirty="0">
                <a:latin typeface="Tw Cen MT" panose="020B0602020104020603" pitchFamily="34" charset="0"/>
              </a:rPr>
              <a:t>seo?</a:t>
            </a:r>
          </a:p>
        </p:txBody>
      </p:sp>
    </p:spTree>
    <p:extLst>
      <p:ext uri="{BB962C8B-B14F-4D97-AF65-F5344CB8AC3E}">
        <p14:creationId xmlns:p14="http://schemas.microsoft.com/office/powerpoint/2010/main" val="232063635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randombar(horizontal)">
                                      <p:cBhvr>
                                        <p:cTn id="15" dur="500"/>
                                        <p:tgtEl>
                                          <p:spTgt spid="28"/>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29"/>
                                        </p:tgtEl>
                                        <p:attrNameLst>
                                          <p:attrName>style.visibility</p:attrName>
                                        </p:attrNameLst>
                                      </p:cBhvr>
                                      <p:to>
                                        <p:strVal val="visible"/>
                                      </p:to>
                                    </p:set>
                                    <p:animEffect transition="in" filter="randombar(horizontal)">
                                      <p:cBhvr>
                                        <p:cTn id="18" dur="500"/>
                                        <p:tgtEl>
                                          <p:spTgt spid="29"/>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nodeType="clickEffect">
                                  <p:stCondLst>
                                    <p:cond delay="0"/>
                                  </p:stCondLst>
                                  <p:childTnLst>
                                    <p:set>
                                      <p:cBhvr>
                                        <p:cTn id="22" dur="1" fill="hold">
                                          <p:stCondLst>
                                            <p:cond delay="0"/>
                                          </p:stCondLst>
                                        </p:cTn>
                                        <p:tgtEl>
                                          <p:spTgt spid="28"/>
                                        </p:tgtEl>
                                        <p:attrNameLst>
                                          <p:attrName>style.visibility</p:attrName>
                                        </p:attrNameLst>
                                      </p:cBhvr>
                                      <p:to>
                                        <p:strVal val="hidden"/>
                                      </p:to>
                                    </p:set>
                                  </p:childTnLst>
                                </p:cTn>
                              </p:par>
                              <p:par>
                                <p:cTn id="23" presetID="1" presetClass="exit" presetSubtype="0" fill="hold" grpId="1" nodeType="withEffect">
                                  <p:stCondLst>
                                    <p:cond delay="0"/>
                                  </p:stCondLst>
                                  <p:childTnLst>
                                    <p:set>
                                      <p:cBhvr>
                                        <p:cTn id="24" dur="1" fill="hold">
                                          <p:stCondLst>
                                            <p:cond delay="0"/>
                                          </p:stCondLst>
                                        </p:cTn>
                                        <p:tgtEl>
                                          <p:spTgt spid="29"/>
                                        </p:tgtEl>
                                        <p:attrNameLst>
                                          <p:attrName>style.visibility</p:attrName>
                                        </p:attrNameLst>
                                      </p:cBhvr>
                                      <p:to>
                                        <p:strVal val="hidden"/>
                                      </p:to>
                                    </p:set>
                                  </p:childTnLst>
                                </p:cTn>
                              </p:par>
                              <p:par>
                                <p:cTn id="25" presetID="16" presetClass="entr" presetSubtype="21" fill="hold" grpId="0" nodeType="with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barn(inVertical)">
                                      <p:cBhvr>
                                        <p:cTn id="27" dur="500"/>
                                        <p:tgtEl>
                                          <p:spTgt spid="25"/>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barn(inVertical)">
                                      <p:cBhvr>
                                        <p:cTn id="32"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7" grpId="0" animBg="1"/>
      <p:bldP spid="29" grpId="0" animBg="1"/>
      <p:bldP spid="29" grpId="1"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B0792D4F-247E-46FE-85FC-881DEFA41D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w Cen MT" panose="020B0602020104020603"/>
              <a:ea typeface="+mn-ea"/>
              <a:cs typeface="+mn-cs"/>
            </a:endParaRPr>
          </a:p>
        </p:txBody>
      </p:sp>
      <p:pic>
        <p:nvPicPr>
          <p:cNvPr id="7" name="Picture 6">
            <a:extLst>
              <a:ext uri="{FF2B5EF4-FFF2-40B4-BE49-F238E27FC236}">
                <a16:creationId xmlns:a16="http://schemas.microsoft.com/office/drawing/2014/main" id="{2A539472-20AD-4518-B3E8-ACAC036A7CDE}"/>
              </a:ext>
            </a:extLst>
          </p:cNvPr>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a:stretch/>
        </p:blipFill>
        <p:spPr bwMode="auto">
          <a:xfrm>
            <a:off x="2279322" y="1072243"/>
            <a:ext cx="7272449" cy="3603129"/>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7BAA1065-F026-482B-A04D-F36A59146339}"/>
              </a:ext>
            </a:extLst>
          </p:cNvPr>
          <p:cNvSpPr txBox="1"/>
          <p:nvPr/>
        </p:nvSpPr>
        <p:spPr>
          <a:xfrm>
            <a:off x="403138" y="4821369"/>
            <a:ext cx="11382669" cy="1302144"/>
          </a:xfrm>
          <a:prstGeom prst="rect">
            <a:avLst/>
          </a:prstGeom>
          <a:solidFill>
            <a:srgbClr val="F1F1F1"/>
          </a:solidFill>
        </p:spPr>
        <p:txBody>
          <a:bodyPr vert="horz" lIns="91440" tIns="45720" rIns="91440" bIns="45720" rtlCol="0" anchor="t">
            <a:noAutofit/>
          </a:bodyPr>
          <a:lstStyle/>
          <a:p>
            <a:pPr marL="0" marR="0" lvl="0" indent="0" algn="l" defTabSz="914400" rtl="0" eaLnBrk="1" fontAlgn="auto" latinLnBrk="0" hangingPunct="1">
              <a:spcBef>
                <a:spcPts val="1000"/>
              </a:spcBef>
              <a:spcAft>
                <a:spcPts val="0"/>
              </a:spcAft>
              <a:buClrTx/>
              <a:buSzTx/>
              <a:buFont typeface="Arial" panose="020B0604020202020204" pitchFamily="34" charset="0"/>
              <a:buNone/>
              <a:tabLst/>
              <a:defRPr/>
            </a:pPr>
            <a:r>
              <a:rPr kumimoji="0" lang="ga-IE" altLang="en-US" sz="2000" b="0" i="0" u="none" strike="noStrike" kern="1200" cap="none" spc="0" normalizeH="0" baseline="0" noProof="0" dirty="0">
                <a:ln>
                  <a:noFill/>
                </a:ln>
                <a:solidFill>
                  <a:schemeClr val="bg1"/>
                </a:solidFill>
                <a:effectLst/>
                <a:uLnTx/>
                <a:uFillTx/>
                <a:latin typeface="Tw Cen MT" panose="020B0602020104020603" pitchFamily="34" charset="0"/>
              </a:rPr>
              <a:t>Mar </a:t>
            </a:r>
            <a:r>
              <a:rPr lang="ga-IE" altLang="en-US" sz="2000" dirty="0">
                <a:solidFill>
                  <a:schemeClr val="bg1"/>
                </a:solidFill>
                <a:latin typeface="Tw Cen MT" panose="020B0602020104020603" pitchFamily="34" charset="0"/>
              </a:rPr>
              <a:t>a </a:t>
            </a:r>
            <a:r>
              <a:rPr lang="ga-IE" altLang="en-US" sz="2000" dirty="0" err="1">
                <a:solidFill>
                  <a:schemeClr val="bg1"/>
                </a:solidFill>
                <a:latin typeface="Tw Cen MT" panose="020B0602020104020603" pitchFamily="34" charset="0"/>
              </a:rPr>
              <a:t>chonaiceamar</a:t>
            </a:r>
            <a:r>
              <a:rPr lang="ga-IE" altLang="en-US" sz="2000" dirty="0">
                <a:solidFill>
                  <a:schemeClr val="bg1"/>
                </a:solidFill>
                <a:latin typeface="Tw Cen MT" panose="020B0602020104020603" pitchFamily="34" charset="0"/>
              </a:rPr>
              <a:t> </a:t>
            </a:r>
            <a:r>
              <a:rPr lang="ga-IE" altLang="en-US" sz="2000" dirty="0" err="1">
                <a:solidFill>
                  <a:schemeClr val="bg1"/>
                </a:solidFill>
                <a:latin typeface="Tw Cen MT" panose="020B0602020104020603" pitchFamily="34" charset="0"/>
              </a:rPr>
              <a:t>sa</a:t>
            </a:r>
            <a:r>
              <a:rPr lang="ga-IE" altLang="en-US" sz="2000" dirty="0">
                <a:solidFill>
                  <a:schemeClr val="bg1"/>
                </a:solidFill>
                <a:latin typeface="Tw Cen MT" panose="020B0602020104020603" pitchFamily="34" charset="0"/>
              </a:rPr>
              <a:t> </a:t>
            </a:r>
            <a:r>
              <a:rPr lang="ga-IE" altLang="en-US" sz="2000" dirty="0" err="1">
                <a:solidFill>
                  <a:schemeClr val="bg1"/>
                </a:solidFill>
                <a:latin typeface="Tw Cen MT" panose="020B0602020104020603" pitchFamily="34" charset="0"/>
              </a:rPr>
              <a:t>mhír</a:t>
            </a:r>
            <a:r>
              <a:rPr lang="ga-IE" altLang="en-US" sz="2000" dirty="0">
                <a:solidFill>
                  <a:schemeClr val="bg1"/>
                </a:solidFill>
                <a:latin typeface="Tw Cen MT" panose="020B0602020104020603" pitchFamily="34" charset="0"/>
              </a:rPr>
              <a:t> </a:t>
            </a:r>
            <a:r>
              <a:rPr lang="ga-IE" altLang="en-US" sz="2000" b="1" dirty="0" err="1">
                <a:solidFill>
                  <a:schemeClr val="bg1"/>
                </a:solidFill>
                <a:latin typeface="Tw Cen MT" panose="020B0602020104020603" pitchFamily="34" charset="0"/>
              </a:rPr>
              <a:t>Tuaslagáin</a:t>
            </a:r>
            <a:r>
              <a:rPr lang="ga-IE" altLang="en-US" sz="2000" dirty="0">
                <a:solidFill>
                  <a:schemeClr val="bg1"/>
                </a:solidFill>
                <a:latin typeface="Tw Cen MT" panose="020B0602020104020603" pitchFamily="34" charset="0"/>
              </a:rPr>
              <a:t>, </a:t>
            </a:r>
            <a:r>
              <a:rPr kumimoji="0" lang="ga-IE" altLang="en-US" sz="2000" b="0" i="0" u="none" strike="noStrike" kern="1200" cap="none" spc="0" normalizeH="0" baseline="0" noProof="0" dirty="0">
                <a:ln>
                  <a:noFill/>
                </a:ln>
                <a:solidFill>
                  <a:schemeClr val="bg1"/>
                </a:solidFill>
                <a:effectLst/>
                <a:uLnTx/>
                <a:uFillTx/>
                <a:latin typeface="Tw Cen MT" panose="020B0602020104020603" pitchFamily="34" charset="0"/>
              </a:rPr>
              <a:t>bíonn spás idir na cáithníní i leacht. Nuair a thuaslagann solad </a:t>
            </a:r>
            <a:br>
              <a:rPr kumimoji="0" lang="ga-IE" altLang="en-US" sz="2000" b="0" i="0" u="none" strike="noStrike" kern="1200" cap="none" spc="0" normalizeH="0" baseline="0" noProof="0" dirty="0">
                <a:ln>
                  <a:noFill/>
                </a:ln>
                <a:solidFill>
                  <a:schemeClr val="bg1"/>
                </a:solidFill>
                <a:effectLst/>
                <a:uLnTx/>
                <a:uFillTx/>
                <a:latin typeface="Tw Cen MT" panose="020B0602020104020603" pitchFamily="34" charset="0"/>
              </a:rPr>
            </a:br>
            <a:r>
              <a:rPr kumimoji="0" lang="ga-IE" altLang="en-US" sz="2000" b="0" i="0" u="none" strike="noStrike" kern="1200" cap="none" spc="0" normalizeH="0" baseline="0" noProof="0" dirty="0">
                <a:ln>
                  <a:noFill/>
                </a:ln>
                <a:solidFill>
                  <a:schemeClr val="bg1"/>
                </a:solidFill>
                <a:effectLst/>
                <a:uLnTx/>
                <a:uFillTx/>
                <a:latin typeface="Tw Cen MT" panose="020B0602020104020603" pitchFamily="34" charset="0"/>
              </a:rPr>
              <a:t>i leacht, mar sin, líonann cáithníní an tsolaid an spás idir cáithníní an leachta. </a:t>
            </a:r>
            <a:r>
              <a:rPr lang="ga-IE" sz="2000" dirty="0" err="1">
                <a:solidFill>
                  <a:schemeClr val="bg1"/>
                </a:solidFill>
                <a:latin typeface="Tw Cen MT" panose="020B0602020104020603" pitchFamily="34" charset="0"/>
              </a:rPr>
              <a:t>Féach</a:t>
            </a:r>
            <a:r>
              <a:rPr lang="ga-IE" sz="2000" dirty="0">
                <a:solidFill>
                  <a:schemeClr val="bg1"/>
                </a:solidFill>
                <a:latin typeface="Tw Cen MT" panose="020B0602020104020603" pitchFamily="34" charset="0"/>
              </a:rPr>
              <a:t> an </a:t>
            </a:r>
            <a:r>
              <a:rPr lang="ga-IE" sz="2000" dirty="0" err="1">
                <a:solidFill>
                  <a:schemeClr val="bg1"/>
                </a:solidFill>
                <a:latin typeface="Tw Cen MT" panose="020B0602020104020603" pitchFamily="34" charset="0"/>
              </a:rPr>
              <a:t>sampla</a:t>
            </a:r>
            <a:r>
              <a:rPr lang="ga-IE" sz="2000" dirty="0">
                <a:solidFill>
                  <a:schemeClr val="bg1"/>
                </a:solidFill>
                <a:latin typeface="Tw Cen MT" panose="020B0602020104020603" pitchFamily="34" charset="0"/>
              </a:rPr>
              <a:t> </a:t>
            </a:r>
            <a:r>
              <a:rPr lang="ga-IE" sz="2000" dirty="0" err="1">
                <a:solidFill>
                  <a:schemeClr val="bg1"/>
                </a:solidFill>
                <a:latin typeface="Tw Cen MT" panose="020B0602020104020603" pitchFamily="34" charset="0"/>
              </a:rPr>
              <a:t>thuas</a:t>
            </a:r>
            <a:r>
              <a:rPr lang="ga-IE" sz="2000" dirty="0">
                <a:solidFill>
                  <a:schemeClr val="bg1"/>
                </a:solidFill>
                <a:latin typeface="Tw Cen MT" panose="020B0602020104020603" pitchFamily="34" charset="0"/>
              </a:rPr>
              <a:t> </a:t>
            </a:r>
            <a:r>
              <a:rPr lang="ga-IE" sz="2000" dirty="0" err="1">
                <a:solidFill>
                  <a:schemeClr val="bg1"/>
                </a:solidFill>
                <a:latin typeface="Tw Cen MT" panose="020B0602020104020603" pitchFamily="34" charset="0"/>
              </a:rPr>
              <a:t>ina</a:t>
            </a:r>
            <a:r>
              <a:rPr lang="ga-IE" sz="2000" dirty="0">
                <a:solidFill>
                  <a:schemeClr val="bg1"/>
                </a:solidFill>
                <a:latin typeface="Tw Cen MT" panose="020B0602020104020603" pitchFamily="34" charset="0"/>
              </a:rPr>
              <a:t> </a:t>
            </a:r>
            <a:r>
              <a:rPr lang="ga-IE" sz="2000" dirty="0" err="1">
                <a:solidFill>
                  <a:schemeClr val="bg1"/>
                </a:solidFill>
                <a:latin typeface="Tw Cen MT" panose="020B0602020104020603" pitchFamily="34" charset="0"/>
              </a:rPr>
              <a:t>bhfuil</a:t>
            </a:r>
            <a:r>
              <a:rPr lang="ga-IE" sz="2000" dirty="0">
                <a:solidFill>
                  <a:schemeClr val="bg1"/>
                </a:solidFill>
                <a:latin typeface="Tw Cen MT" panose="020B0602020104020603" pitchFamily="34" charset="0"/>
              </a:rPr>
              <a:t> </a:t>
            </a:r>
            <a:r>
              <a:rPr lang="ga-IE" sz="2000" dirty="0" err="1">
                <a:solidFill>
                  <a:schemeClr val="bg1"/>
                </a:solidFill>
                <a:latin typeface="Tw Cen MT" panose="020B0602020104020603" pitchFamily="34" charset="0"/>
              </a:rPr>
              <a:t>siúcra</a:t>
            </a:r>
            <a:r>
              <a:rPr lang="ga-IE" sz="2000" dirty="0">
                <a:solidFill>
                  <a:schemeClr val="bg1"/>
                </a:solidFill>
                <a:latin typeface="Tw Cen MT" panose="020B0602020104020603" pitchFamily="34" charset="0"/>
              </a:rPr>
              <a:t> á </a:t>
            </a:r>
            <a:r>
              <a:rPr lang="ga-IE" sz="2000" dirty="0" err="1">
                <a:solidFill>
                  <a:schemeClr val="bg1"/>
                </a:solidFill>
                <a:latin typeface="Tw Cen MT" panose="020B0602020104020603" pitchFamily="34" charset="0"/>
              </a:rPr>
              <a:t>mheascadh</a:t>
            </a:r>
            <a:r>
              <a:rPr lang="ga-IE" sz="2000" dirty="0">
                <a:solidFill>
                  <a:schemeClr val="bg1"/>
                </a:solidFill>
                <a:latin typeface="Tw Cen MT" panose="020B0602020104020603" pitchFamily="34" charset="0"/>
              </a:rPr>
              <a:t> le </a:t>
            </a:r>
            <a:r>
              <a:rPr lang="ga-IE" sz="2000" dirty="0" err="1">
                <a:solidFill>
                  <a:schemeClr val="bg1"/>
                </a:solidFill>
                <a:latin typeface="Tw Cen MT" panose="020B0602020104020603" pitchFamily="34" charset="0"/>
              </a:rPr>
              <a:t>huisce</a:t>
            </a:r>
            <a:r>
              <a:rPr lang="ga-IE" sz="2000" dirty="0">
                <a:solidFill>
                  <a:schemeClr val="bg1"/>
                </a:solidFill>
                <a:latin typeface="Tw Cen MT" panose="020B0602020104020603" pitchFamily="34" charset="0"/>
              </a:rPr>
              <a:t>. Nuair a </a:t>
            </a:r>
            <a:r>
              <a:rPr lang="ga-IE" sz="2000" dirty="0" err="1">
                <a:solidFill>
                  <a:schemeClr val="bg1"/>
                </a:solidFill>
                <a:latin typeface="Tw Cen MT" panose="020B0602020104020603" pitchFamily="34" charset="0"/>
              </a:rPr>
              <a:t>thuaslagann</a:t>
            </a:r>
            <a:r>
              <a:rPr lang="ga-IE" sz="2000" dirty="0">
                <a:solidFill>
                  <a:schemeClr val="bg1"/>
                </a:solidFill>
                <a:latin typeface="Tw Cen MT" panose="020B0602020104020603" pitchFamily="34" charset="0"/>
              </a:rPr>
              <a:t> an </a:t>
            </a:r>
            <a:r>
              <a:rPr lang="ga-IE" sz="2000" dirty="0" err="1">
                <a:solidFill>
                  <a:schemeClr val="bg1"/>
                </a:solidFill>
                <a:latin typeface="Tw Cen MT" panose="020B0602020104020603" pitchFamily="34" charset="0"/>
              </a:rPr>
              <a:t>siúcra</a:t>
            </a:r>
            <a:r>
              <a:rPr lang="ga-IE" sz="2000" dirty="0">
                <a:solidFill>
                  <a:schemeClr val="bg1"/>
                </a:solidFill>
                <a:latin typeface="Tw Cen MT" panose="020B0602020104020603" pitchFamily="34" charset="0"/>
              </a:rPr>
              <a:t> </a:t>
            </a:r>
            <a:r>
              <a:rPr lang="ga-IE" sz="2000" dirty="0" err="1">
                <a:solidFill>
                  <a:schemeClr val="bg1"/>
                </a:solidFill>
                <a:latin typeface="Tw Cen MT" panose="020B0602020104020603" pitchFamily="34" charset="0"/>
              </a:rPr>
              <a:t>san</a:t>
            </a:r>
            <a:r>
              <a:rPr lang="ga-IE" sz="2000" dirty="0">
                <a:solidFill>
                  <a:schemeClr val="bg1"/>
                </a:solidFill>
                <a:latin typeface="Tw Cen MT" panose="020B0602020104020603" pitchFamily="34" charset="0"/>
              </a:rPr>
              <a:t> </a:t>
            </a:r>
            <a:r>
              <a:rPr lang="ga-IE" sz="2000" dirty="0" err="1">
                <a:solidFill>
                  <a:schemeClr val="bg1"/>
                </a:solidFill>
                <a:latin typeface="Tw Cen MT" panose="020B0602020104020603" pitchFamily="34" charset="0"/>
              </a:rPr>
              <a:t>uisce</a:t>
            </a:r>
            <a:r>
              <a:rPr lang="ga-IE" sz="2000" dirty="0">
                <a:solidFill>
                  <a:schemeClr val="bg1"/>
                </a:solidFill>
                <a:latin typeface="Tw Cen MT" panose="020B0602020104020603" pitchFamily="34" charset="0"/>
              </a:rPr>
              <a:t>, </a:t>
            </a:r>
            <a:r>
              <a:rPr lang="ga-IE" sz="2000" dirty="0" err="1">
                <a:solidFill>
                  <a:schemeClr val="bg1"/>
                </a:solidFill>
                <a:latin typeface="Tw Cen MT" panose="020B0602020104020603" pitchFamily="34" charset="0"/>
              </a:rPr>
              <a:t>líonann</a:t>
            </a:r>
            <a:r>
              <a:rPr lang="ga-IE" sz="2000" dirty="0">
                <a:solidFill>
                  <a:schemeClr val="bg1"/>
                </a:solidFill>
                <a:latin typeface="Tw Cen MT" panose="020B0602020104020603" pitchFamily="34" charset="0"/>
              </a:rPr>
              <a:t> </a:t>
            </a:r>
            <a:r>
              <a:rPr lang="ga-IE" sz="2000" dirty="0" err="1">
                <a:solidFill>
                  <a:schemeClr val="bg1"/>
                </a:solidFill>
                <a:latin typeface="Tw Cen MT" panose="020B0602020104020603" pitchFamily="34" charset="0"/>
              </a:rPr>
              <a:t>cáithníní</a:t>
            </a:r>
            <a:r>
              <a:rPr lang="ga-IE" sz="2000" dirty="0">
                <a:solidFill>
                  <a:schemeClr val="bg1"/>
                </a:solidFill>
                <a:latin typeface="Tw Cen MT" panose="020B0602020104020603" pitchFamily="34" charset="0"/>
              </a:rPr>
              <a:t> an </a:t>
            </a:r>
            <a:r>
              <a:rPr lang="ga-IE" sz="2000" dirty="0" err="1">
                <a:solidFill>
                  <a:schemeClr val="bg1"/>
                </a:solidFill>
                <a:latin typeface="Tw Cen MT" panose="020B0602020104020603" pitchFamily="34" charset="0"/>
              </a:rPr>
              <a:t>tsiúcra</a:t>
            </a:r>
            <a:r>
              <a:rPr lang="ga-IE" sz="2000" dirty="0">
                <a:solidFill>
                  <a:schemeClr val="bg1"/>
                </a:solidFill>
                <a:latin typeface="Tw Cen MT" panose="020B0602020104020603" pitchFamily="34" charset="0"/>
              </a:rPr>
              <a:t> an </a:t>
            </a:r>
            <a:r>
              <a:rPr lang="ga-IE" sz="2000" dirty="0" err="1">
                <a:solidFill>
                  <a:schemeClr val="bg1"/>
                </a:solidFill>
                <a:latin typeface="Tw Cen MT" panose="020B0602020104020603" pitchFamily="34" charset="0"/>
              </a:rPr>
              <a:t>spás</a:t>
            </a:r>
            <a:r>
              <a:rPr lang="ga-IE" sz="2000" dirty="0">
                <a:solidFill>
                  <a:schemeClr val="bg1"/>
                </a:solidFill>
                <a:latin typeface="Tw Cen MT" panose="020B0602020104020603" pitchFamily="34" charset="0"/>
              </a:rPr>
              <a:t> </a:t>
            </a:r>
            <a:r>
              <a:rPr lang="ga-IE" sz="2000" dirty="0" err="1">
                <a:solidFill>
                  <a:schemeClr val="bg1"/>
                </a:solidFill>
                <a:latin typeface="Tw Cen MT" panose="020B0602020104020603" pitchFamily="34" charset="0"/>
              </a:rPr>
              <a:t>idir</a:t>
            </a:r>
            <a:r>
              <a:rPr lang="ga-IE" sz="2000" dirty="0">
                <a:solidFill>
                  <a:schemeClr val="bg1"/>
                </a:solidFill>
                <a:latin typeface="Tw Cen MT" panose="020B0602020104020603" pitchFamily="34" charset="0"/>
              </a:rPr>
              <a:t> </a:t>
            </a:r>
            <a:r>
              <a:rPr lang="ga-IE" sz="2000" dirty="0" err="1">
                <a:solidFill>
                  <a:schemeClr val="bg1"/>
                </a:solidFill>
                <a:latin typeface="Tw Cen MT" panose="020B0602020104020603" pitchFamily="34" charset="0"/>
              </a:rPr>
              <a:t>cáithníní</a:t>
            </a:r>
            <a:r>
              <a:rPr lang="ga-IE" sz="2000" dirty="0">
                <a:solidFill>
                  <a:schemeClr val="bg1"/>
                </a:solidFill>
                <a:latin typeface="Tw Cen MT" panose="020B0602020104020603" pitchFamily="34" charset="0"/>
              </a:rPr>
              <a:t> an </a:t>
            </a:r>
            <a:r>
              <a:rPr lang="ga-IE" sz="2000" dirty="0" err="1">
                <a:solidFill>
                  <a:schemeClr val="bg1"/>
                </a:solidFill>
                <a:latin typeface="Tw Cen MT" panose="020B0602020104020603" pitchFamily="34" charset="0"/>
              </a:rPr>
              <a:t>uisce</a:t>
            </a:r>
            <a:r>
              <a:rPr lang="ga-IE" sz="2000" dirty="0">
                <a:solidFill>
                  <a:schemeClr val="bg1"/>
                </a:solidFill>
                <a:latin typeface="Tw Cen MT" panose="020B0602020104020603" pitchFamily="34" charset="0"/>
              </a:rPr>
              <a:t>. </a:t>
            </a:r>
            <a:r>
              <a:rPr lang="ga-IE" sz="2000" dirty="0" err="1">
                <a:solidFill>
                  <a:schemeClr val="bg1"/>
                </a:solidFill>
                <a:latin typeface="Tw Cen MT" panose="020B0602020104020603" pitchFamily="34" charset="0"/>
              </a:rPr>
              <a:t>Bíonn</a:t>
            </a:r>
            <a:r>
              <a:rPr lang="ga-IE" sz="2000" dirty="0">
                <a:solidFill>
                  <a:schemeClr val="bg1"/>
                </a:solidFill>
                <a:latin typeface="Tw Cen MT" panose="020B0602020104020603" pitchFamily="34" charset="0"/>
              </a:rPr>
              <a:t> </a:t>
            </a:r>
            <a:r>
              <a:rPr lang="ga-IE" sz="2000" dirty="0" err="1">
                <a:solidFill>
                  <a:schemeClr val="bg1"/>
                </a:solidFill>
                <a:latin typeface="Tw Cen MT" panose="020B0602020104020603" pitchFamily="34" charset="0"/>
              </a:rPr>
              <a:t>cáithníní</a:t>
            </a:r>
            <a:r>
              <a:rPr lang="ga-IE" sz="2000" dirty="0">
                <a:solidFill>
                  <a:schemeClr val="bg1"/>
                </a:solidFill>
                <a:latin typeface="Tw Cen MT" panose="020B0602020104020603" pitchFamily="34" charset="0"/>
              </a:rPr>
              <a:t> an </a:t>
            </a:r>
            <a:r>
              <a:rPr lang="ga-IE" sz="2000" dirty="0" err="1">
                <a:solidFill>
                  <a:schemeClr val="bg1"/>
                </a:solidFill>
                <a:latin typeface="Tw Cen MT" panose="020B0602020104020603" pitchFamily="34" charset="0"/>
              </a:rPr>
              <a:t>tsiúcra</a:t>
            </a:r>
            <a:r>
              <a:rPr lang="ga-IE" sz="2000" dirty="0">
                <a:solidFill>
                  <a:schemeClr val="bg1"/>
                </a:solidFill>
                <a:latin typeface="Tw Cen MT" panose="020B0602020104020603" pitchFamily="34" charset="0"/>
              </a:rPr>
              <a:t> </a:t>
            </a:r>
            <a:r>
              <a:rPr lang="ga-IE" sz="2000" dirty="0" err="1">
                <a:solidFill>
                  <a:schemeClr val="bg1"/>
                </a:solidFill>
                <a:latin typeface="Tw Cen MT" panose="020B0602020104020603" pitchFamily="34" charset="0"/>
              </a:rPr>
              <a:t>measctha</a:t>
            </a:r>
            <a:r>
              <a:rPr lang="ga-IE" sz="2000" dirty="0">
                <a:solidFill>
                  <a:schemeClr val="bg1"/>
                </a:solidFill>
                <a:latin typeface="Tw Cen MT" panose="020B0602020104020603" pitchFamily="34" charset="0"/>
              </a:rPr>
              <a:t> go </a:t>
            </a:r>
            <a:r>
              <a:rPr lang="ga-IE" sz="2000" dirty="0" err="1">
                <a:solidFill>
                  <a:schemeClr val="bg1"/>
                </a:solidFill>
                <a:latin typeface="Tw Cen MT" panose="020B0602020104020603" pitchFamily="34" charset="0"/>
              </a:rPr>
              <a:t>cothrom</a:t>
            </a:r>
            <a:r>
              <a:rPr lang="ga-IE" sz="2000" dirty="0">
                <a:solidFill>
                  <a:schemeClr val="bg1"/>
                </a:solidFill>
                <a:latin typeface="Tw Cen MT" panose="020B0602020104020603" pitchFamily="34" charset="0"/>
              </a:rPr>
              <a:t> </a:t>
            </a:r>
            <a:r>
              <a:rPr lang="ga-IE" sz="2000" dirty="0" err="1">
                <a:solidFill>
                  <a:schemeClr val="bg1"/>
                </a:solidFill>
                <a:latin typeface="Tw Cen MT" panose="020B0602020104020603" pitchFamily="34" charset="0"/>
              </a:rPr>
              <a:t>tríd</a:t>
            </a:r>
            <a:r>
              <a:rPr lang="ga-IE" sz="2000" dirty="0">
                <a:solidFill>
                  <a:schemeClr val="bg1"/>
                </a:solidFill>
                <a:latin typeface="Tw Cen MT" panose="020B0602020104020603" pitchFamily="34" charset="0"/>
              </a:rPr>
              <a:t> an </a:t>
            </a:r>
            <a:r>
              <a:rPr lang="ga-IE" sz="2000" dirty="0" err="1">
                <a:solidFill>
                  <a:schemeClr val="bg1"/>
                </a:solidFill>
                <a:latin typeface="Tw Cen MT" panose="020B0602020104020603" pitchFamily="34" charset="0"/>
              </a:rPr>
              <a:t>uisce</a:t>
            </a:r>
            <a:r>
              <a:rPr lang="ga-IE" sz="2000" dirty="0">
                <a:solidFill>
                  <a:schemeClr val="bg1"/>
                </a:solidFill>
                <a:latin typeface="Tw Cen MT" panose="020B0602020104020603" pitchFamily="34" charset="0"/>
              </a:rPr>
              <a:t>.</a:t>
            </a:r>
          </a:p>
          <a:p>
            <a:pPr indent="-228600">
              <a:spcAft>
                <a:spcPts val="600"/>
              </a:spcAft>
              <a:buFont typeface="Arial" panose="020B0604020202020204" pitchFamily="34" charset="0"/>
              <a:buChar char="•"/>
            </a:pPr>
            <a:endParaRPr lang="ga-IE" sz="2000" dirty="0">
              <a:solidFill>
                <a:schemeClr val="bg1"/>
              </a:solidFill>
              <a:latin typeface="Tw Cen MT" panose="020B0602020104020603" pitchFamily="34" charset="0"/>
            </a:endParaRPr>
          </a:p>
        </p:txBody>
      </p:sp>
      <p:sp>
        <p:nvSpPr>
          <p:cNvPr id="15" name="TextBox 14">
            <a:extLst>
              <a:ext uri="{FF2B5EF4-FFF2-40B4-BE49-F238E27FC236}">
                <a16:creationId xmlns:a16="http://schemas.microsoft.com/office/drawing/2014/main" id="{D50D10B5-BF6B-41D8-AEAD-7CA84F5961AA}"/>
              </a:ext>
            </a:extLst>
          </p:cNvPr>
          <p:cNvSpPr txBox="1"/>
          <p:nvPr/>
        </p:nvSpPr>
        <p:spPr>
          <a:xfrm>
            <a:off x="6418474" y="4112268"/>
            <a:ext cx="700452" cy="369332"/>
          </a:xfrm>
          <a:prstGeom prst="rect">
            <a:avLst/>
          </a:prstGeom>
          <a:solidFill>
            <a:schemeClr val="tx1"/>
          </a:solidFill>
        </p:spPr>
        <p:txBody>
          <a:bodyPr wrap="square">
            <a:spAutoFit/>
          </a:bodyPr>
          <a:lstStyle/>
          <a:p>
            <a:r>
              <a:rPr lang="en-GB" dirty="0" err="1">
                <a:solidFill>
                  <a:schemeClr val="bg1"/>
                </a:solidFill>
                <a:latin typeface="Tw Cen MT" panose="020B0602020104020603" pitchFamily="34" charset="0"/>
              </a:rPr>
              <a:t>uisce</a:t>
            </a:r>
            <a:endParaRPr lang="ga-IE" dirty="0">
              <a:solidFill>
                <a:schemeClr val="bg1"/>
              </a:solidFill>
            </a:endParaRPr>
          </a:p>
        </p:txBody>
      </p:sp>
      <p:sp>
        <p:nvSpPr>
          <p:cNvPr id="17" name="TextBox 16">
            <a:extLst>
              <a:ext uri="{FF2B5EF4-FFF2-40B4-BE49-F238E27FC236}">
                <a16:creationId xmlns:a16="http://schemas.microsoft.com/office/drawing/2014/main" id="{B0B87115-72C0-4491-850F-85CF63B62699}"/>
              </a:ext>
            </a:extLst>
          </p:cNvPr>
          <p:cNvSpPr txBox="1"/>
          <p:nvPr/>
        </p:nvSpPr>
        <p:spPr>
          <a:xfrm>
            <a:off x="5073076" y="4122486"/>
            <a:ext cx="700452" cy="369332"/>
          </a:xfrm>
          <a:prstGeom prst="rect">
            <a:avLst/>
          </a:prstGeom>
          <a:solidFill>
            <a:schemeClr val="tx1"/>
          </a:solidFill>
        </p:spPr>
        <p:txBody>
          <a:bodyPr wrap="square">
            <a:spAutoFit/>
          </a:bodyPr>
          <a:lstStyle/>
          <a:p>
            <a:r>
              <a:rPr lang="ga-IE" altLang="en-US" dirty="0">
                <a:solidFill>
                  <a:schemeClr val="bg1"/>
                </a:solidFill>
                <a:latin typeface="Tw Cen MT" panose="020B0602020104020603" pitchFamily="34" charset="0"/>
              </a:rPr>
              <a:t>siúcra</a:t>
            </a:r>
            <a:r>
              <a:rPr lang="ga-IE" altLang="en-US" sz="1800" dirty="0">
                <a:solidFill>
                  <a:schemeClr val="bg1"/>
                </a:solidFill>
                <a:latin typeface="Tw Cen MT" panose="020B0602020104020603" pitchFamily="34" charset="0"/>
              </a:rPr>
              <a:t> </a:t>
            </a:r>
            <a:endParaRPr lang="ga-IE" dirty="0">
              <a:solidFill>
                <a:schemeClr val="bg1"/>
              </a:solidFill>
            </a:endParaRPr>
          </a:p>
        </p:txBody>
      </p:sp>
      <p:sp>
        <p:nvSpPr>
          <p:cNvPr id="19" name="TextBox 18">
            <a:extLst>
              <a:ext uri="{FF2B5EF4-FFF2-40B4-BE49-F238E27FC236}">
                <a16:creationId xmlns:a16="http://schemas.microsoft.com/office/drawing/2014/main" id="{0647776F-1BAD-46C8-A385-AF8FA3D0616C}"/>
              </a:ext>
            </a:extLst>
          </p:cNvPr>
          <p:cNvSpPr txBox="1"/>
          <p:nvPr/>
        </p:nvSpPr>
        <p:spPr>
          <a:xfrm>
            <a:off x="2640228" y="137160"/>
            <a:ext cx="6619120" cy="830997"/>
          </a:xfrm>
          <a:prstGeom prst="rect">
            <a:avLst/>
          </a:prstGeom>
          <a:noFill/>
        </p:spPr>
        <p:txBody>
          <a:bodyPr wrap="none" rtlCol="0">
            <a:spAutoFit/>
          </a:bodyPr>
          <a:lstStyle/>
          <a:p>
            <a:r>
              <a:rPr lang="ga-IE" sz="4800" dirty="0">
                <a:latin typeface="Berlin Sans FB" panose="020E0602020502020306" pitchFamily="34" charset="0"/>
              </a:rPr>
              <a:t>Na cáithníní i dtuaslagán</a:t>
            </a:r>
          </a:p>
        </p:txBody>
      </p:sp>
      <p:sp>
        <p:nvSpPr>
          <p:cNvPr id="20" name="TextBox 19">
            <a:extLst>
              <a:ext uri="{FF2B5EF4-FFF2-40B4-BE49-F238E27FC236}">
                <a16:creationId xmlns:a16="http://schemas.microsoft.com/office/drawing/2014/main" id="{316C596F-36DB-4FDC-A536-27743ED81D76}"/>
              </a:ext>
            </a:extLst>
          </p:cNvPr>
          <p:cNvSpPr txBox="1"/>
          <p:nvPr/>
        </p:nvSpPr>
        <p:spPr>
          <a:xfrm>
            <a:off x="971270" y="5889104"/>
            <a:ext cx="10246407" cy="806335"/>
          </a:xfrm>
          <a:prstGeom prst="rect">
            <a:avLst/>
          </a:prstGeom>
          <a:solidFill>
            <a:schemeClr val="bg2"/>
          </a:solidFill>
          <a:ln w="28575">
            <a:noFill/>
          </a:ln>
        </p:spPr>
        <p:txBody>
          <a:bodyPr vert="horz" lIns="91440" tIns="45720" rIns="91440" bIns="45720" rtlCol="0" anchor="ctr">
            <a:noAutofit/>
          </a:bodyPr>
          <a:lstStyle/>
          <a:p>
            <a:r>
              <a:rPr lang="ga-IE" sz="2000" dirty="0">
                <a:latin typeface="Tw Cen MT" panose="020B0602020104020603" pitchFamily="34" charset="0"/>
              </a:rPr>
              <a:t>Cliceáil ar an nasc seo thíos chun féachaint ar fhíseán a bhaineann le tuaslagán de shiúcra </a:t>
            </a:r>
            <a:r>
              <a:rPr lang="en-GB" sz="2000" dirty="0">
                <a:latin typeface="Tw Cen MT" panose="020B0602020104020603" pitchFamily="34" charset="0"/>
              </a:rPr>
              <a:t>in</a:t>
            </a:r>
            <a:r>
              <a:rPr lang="ga-IE" sz="2000" dirty="0">
                <a:latin typeface="Tw Cen MT" panose="020B0602020104020603" pitchFamily="34" charset="0"/>
              </a:rPr>
              <a:t> uisce: </a:t>
            </a:r>
          </a:p>
          <a:p>
            <a:r>
              <a:rPr lang="ga-IE" sz="2000" dirty="0" err="1">
                <a:solidFill>
                  <a:srgbClr val="00B0F0"/>
                </a:solidFill>
                <a:latin typeface="Tw Cen MT" panose="020B0602020104020603" pitchFamily="34" charset="0"/>
                <a:hlinkClick r:id="rId4">
                  <a:extLst>
                    <a:ext uri="{A12FA001-AC4F-418D-AE19-62706E023703}">
                      <ahyp:hlinkClr xmlns:ahyp="http://schemas.microsoft.com/office/drawing/2018/hyperlinkcolor" val="tx"/>
                    </a:ext>
                  </a:extLst>
                </a:hlinkClick>
              </a:rPr>
              <a:t>Pop</a:t>
            </a:r>
            <a:r>
              <a:rPr lang="ga-IE" sz="2000" dirty="0">
                <a:solidFill>
                  <a:srgbClr val="00B0F0"/>
                </a:solidFill>
                <a:latin typeface="Tw Cen MT" panose="020B0602020104020603" pitchFamily="34" charset="0"/>
                <a:hlinkClick r:id="rId4">
                  <a:extLst>
                    <a:ext uri="{A12FA001-AC4F-418D-AE19-62706E023703}">
                      <ahyp:hlinkClr xmlns:ahyp="http://schemas.microsoft.com/office/drawing/2018/hyperlinkcolor" val="tx"/>
                    </a:ext>
                  </a:extLst>
                </a:hlinkClick>
              </a:rPr>
              <a:t> </a:t>
            </a:r>
            <a:r>
              <a:rPr lang="ga-IE" sz="2000" dirty="0" err="1">
                <a:solidFill>
                  <a:srgbClr val="00B0F0"/>
                </a:solidFill>
                <a:latin typeface="Tw Cen MT" panose="020B0602020104020603" pitchFamily="34" charset="0"/>
                <a:hlinkClick r:id="rId4">
                  <a:extLst>
                    <a:ext uri="{A12FA001-AC4F-418D-AE19-62706E023703}">
                      <ahyp:hlinkClr xmlns:ahyp="http://schemas.microsoft.com/office/drawing/2018/hyperlinkcolor" val="tx"/>
                    </a:ext>
                  </a:extLst>
                </a:hlinkClick>
              </a:rPr>
              <a:t>Up</a:t>
            </a:r>
            <a:r>
              <a:rPr lang="ga-IE" sz="2000" dirty="0">
                <a:solidFill>
                  <a:srgbClr val="00B0F0"/>
                </a:solidFill>
                <a:latin typeface="Tw Cen MT" panose="020B0602020104020603" pitchFamily="34" charset="0"/>
                <a:hlinkClick r:id="rId4">
                  <a:extLst>
                    <a:ext uri="{A12FA001-AC4F-418D-AE19-62706E023703}">
                      <ahyp:hlinkClr xmlns:ahyp="http://schemas.microsoft.com/office/drawing/2018/hyperlinkcolor" val="tx"/>
                    </a:ext>
                  </a:extLst>
                </a:hlinkClick>
              </a:rPr>
              <a:t> </a:t>
            </a:r>
            <a:r>
              <a:rPr lang="ga-IE" sz="2000" dirty="0" err="1">
                <a:solidFill>
                  <a:srgbClr val="00B0F0"/>
                </a:solidFill>
                <a:latin typeface="Tw Cen MT" panose="020B0602020104020603" pitchFamily="34" charset="0"/>
                <a:hlinkClick r:id="rId4">
                  <a:extLst>
                    <a:ext uri="{A12FA001-AC4F-418D-AE19-62706E023703}">
                      <ahyp:hlinkClr xmlns:ahyp="http://schemas.microsoft.com/office/drawing/2018/hyperlinkcolor" val="tx"/>
                    </a:ext>
                  </a:extLst>
                </a:hlinkClick>
              </a:rPr>
              <a:t>Science</a:t>
            </a:r>
            <a:r>
              <a:rPr lang="ga-IE" sz="2000" dirty="0">
                <a:solidFill>
                  <a:srgbClr val="00B0F0"/>
                </a:solidFill>
                <a:latin typeface="Tw Cen MT" panose="020B0602020104020603" pitchFamily="34" charset="0"/>
                <a:hlinkClick r:id="rId4">
                  <a:extLst>
                    <a:ext uri="{A12FA001-AC4F-418D-AE19-62706E023703}">
                      <ahyp:hlinkClr xmlns:ahyp="http://schemas.microsoft.com/office/drawing/2018/hyperlinkcolor" val="tx"/>
                    </a:ext>
                  </a:extLst>
                </a:hlinkClick>
              </a:rPr>
              <a:t>: Sugar </a:t>
            </a:r>
            <a:r>
              <a:rPr lang="ga-IE" sz="2000" dirty="0" err="1">
                <a:solidFill>
                  <a:srgbClr val="00B0F0"/>
                </a:solidFill>
                <a:latin typeface="Tw Cen MT" panose="020B0602020104020603" pitchFamily="34" charset="0"/>
                <a:hlinkClick r:id="rId4">
                  <a:extLst>
                    <a:ext uri="{A12FA001-AC4F-418D-AE19-62706E023703}">
                      <ahyp:hlinkClr xmlns:ahyp="http://schemas.microsoft.com/office/drawing/2018/hyperlinkcolor" val="tx"/>
                    </a:ext>
                  </a:extLst>
                </a:hlinkClick>
              </a:rPr>
              <a:t>and</a:t>
            </a:r>
            <a:r>
              <a:rPr lang="ga-IE" sz="2000" dirty="0">
                <a:solidFill>
                  <a:srgbClr val="00B0F0"/>
                </a:solidFill>
                <a:latin typeface="Tw Cen MT" panose="020B0602020104020603" pitchFamily="34" charset="0"/>
                <a:hlinkClick r:id="rId4">
                  <a:extLst>
                    <a:ext uri="{A12FA001-AC4F-418D-AE19-62706E023703}">
                      <ahyp:hlinkClr xmlns:ahyp="http://schemas.microsoft.com/office/drawing/2018/hyperlinkcolor" val="tx"/>
                    </a:ext>
                  </a:extLst>
                </a:hlinkClick>
              </a:rPr>
              <a:t> </a:t>
            </a:r>
            <a:r>
              <a:rPr lang="ga-IE" sz="2000" dirty="0" err="1">
                <a:solidFill>
                  <a:srgbClr val="00B0F0"/>
                </a:solidFill>
                <a:latin typeface="Tw Cen MT" panose="020B0602020104020603" pitchFamily="34" charset="0"/>
                <a:hlinkClick r:id="rId4">
                  <a:extLst>
                    <a:ext uri="{A12FA001-AC4F-418D-AE19-62706E023703}">
                      <ahyp:hlinkClr xmlns:ahyp="http://schemas.microsoft.com/office/drawing/2018/hyperlinkcolor" val="tx"/>
                    </a:ext>
                  </a:extLst>
                </a:hlinkClick>
              </a:rPr>
              <a:t>Water</a:t>
            </a:r>
            <a:r>
              <a:rPr lang="ga-IE" sz="2000" dirty="0">
                <a:solidFill>
                  <a:srgbClr val="00B0F0"/>
                </a:solidFill>
                <a:latin typeface="Tw Cen MT" panose="020B0602020104020603" pitchFamily="34" charset="0"/>
                <a:hlinkClick r:id="rId4">
                  <a:extLst>
                    <a:ext uri="{A12FA001-AC4F-418D-AE19-62706E023703}">
                      <ahyp:hlinkClr xmlns:ahyp="http://schemas.microsoft.com/office/drawing/2018/hyperlinkcolor" val="tx"/>
                    </a:ext>
                  </a:extLst>
                </a:hlinkClick>
              </a:rPr>
              <a:t> - </a:t>
            </a:r>
            <a:r>
              <a:rPr lang="ga-IE" sz="2000" dirty="0" err="1">
                <a:solidFill>
                  <a:srgbClr val="00B0F0"/>
                </a:solidFill>
                <a:latin typeface="Tw Cen MT" panose="020B0602020104020603" pitchFamily="34" charset="0"/>
                <a:hlinkClick r:id="rId4">
                  <a:extLst>
                    <a:ext uri="{A12FA001-AC4F-418D-AE19-62706E023703}">
                      <ahyp:hlinkClr xmlns:ahyp="http://schemas.microsoft.com/office/drawing/2018/hyperlinkcolor" val="tx"/>
                    </a:ext>
                  </a:extLst>
                </a:hlinkClick>
              </a:rPr>
              <a:t>YouTube</a:t>
            </a:r>
            <a:endParaRPr lang="ga-IE" sz="2000" dirty="0">
              <a:solidFill>
                <a:srgbClr val="00B0F0"/>
              </a:solidFill>
              <a:latin typeface="Tw Cen MT" panose="020B0602020104020603" pitchFamily="34" charset="0"/>
            </a:endParaRPr>
          </a:p>
        </p:txBody>
      </p:sp>
      <p:sp>
        <p:nvSpPr>
          <p:cNvPr id="4" name="TextBox 29">
            <a:extLst>
              <a:ext uri="{FF2B5EF4-FFF2-40B4-BE49-F238E27FC236}">
                <a16:creationId xmlns:a16="http://schemas.microsoft.com/office/drawing/2014/main" id="{1BDB6417-4945-3195-68DD-31478EF7461D}"/>
              </a:ext>
            </a:extLst>
          </p:cNvPr>
          <p:cNvSpPr txBox="1"/>
          <p:nvPr/>
        </p:nvSpPr>
        <p:spPr>
          <a:xfrm>
            <a:off x="4637840" y="1072244"/>
            <a:ext cx="2913269" cy="369332"/>
          </a:xfrm>
          <a:prstGeom prst="rect">
            <a:avLst/>
          </a:prstGeom>
          <a:solidFill>
            <a:sysClr val="window" lastClr="FFFFFF"/>
          </a:solidFill>
          <a:ln w="12700" cap="flat" cmpd="sng" algn="ctr">
            <a:noFill/>
            <a:prstDash val="solid"/>
            <a:miter lim="800000"/>
          </a:ln>
          <a:effectLst/>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5" name="TextBox 25">
            <a:extLst>
              <a:ext uri="{FF2B5EF4-FFF2-40B4-BE49-F238E27FC236}">
                <a16:creationId xmlns:a16="http://schemas.microsoft.com/office/drawing/2014/main" id="{018154AC-3EAE-5DBB-2529-720602C2D7CC}"/>
              </a:ext>
            </a:extLst>
          </p:cNvPr>
          <p:cNvSpPr txBox="1"/>
          <p:nvPr/>
        </p:nvSpPr>
        <p:spPr>
          <a:xfrm>
            <a:off x="2640228" y="3719543"/>
            <a:ext cx="1444192" cy="369332"/>
          </a:xfrm>
          <a:prstGeom prst="rect">
            <a:avLst/>
          </a:prstGeom>
          <a:solidFill>
            <a:sysClr val="window" lastClr="FFFFFF"/>
          </a:solidFill>
          <a:ln w="12700" cap="flat" cmpd="sng" algn="ctr">
            <a:solidFill>
              <a:sysClr val="windowText" lastClr="000000"/>
            </a:solidFill>
            <a:prstDash val="solid"/>
            <a:miter lim="800000"/>
          </a:ln>
          <a:effectLst/>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ga-IE" sz="1800" b="0" i="0" u="none" strike="noStrike" kern="0" cap="none" spc="0" normalizeH="0" baseline="0" noProof="0" dirty="0">
                <a:ln>
                  <a:noFill/>
                </a:ln>
                <a:solidFill>
                  <a:prstClr val="black"/>
                </a:solidFill>
                <a:effectLst/>
                <a:uLnTx/>
                <a:uFillTx/>
                <a:latin typeface="Tw Cen MT" panose="020B0602020104020603" pitchFamily="34" charset="0"/>
                <a:ea typeface="+mn-ea"/>
                <a:cs typeface="+mn-cs"/>
              </a:rPr>
              <a:t>S</a:t>
            </a:r>
            <a:r>
              <a:rPr kumimoji="0" lang="en-US" sz="1800" b="0" i="0" u="none" strike="noStrike" kern="0" cap="none" spc="0" normalizeH="0" baseline="0" noProof="0" dirty="0" err="1">
                <a:ln>
                  <a:noFill/>
                </a:ln>
                <a:solidFill>
                  <a:prstClr val="black"/>
                </a:solidFill>
                <a:effectLst/>
                <a:uLnTx/>
                <a:uFillTx/>
                <a:latin typeface="Tw Cen MT" panose="020B0602020104020603" pitchFamily="34" charset="0"/>
                <a:ea typeface="+mn-ea"/>
                <a:cs typeface="+mn-cs"/>
              </a:rPr>
              <a:t>iúcra</a:t>
            </a:r>
            <a:r>
              <a:rPr kumimoji="0" lang="ga-IE" sz="1800" b="0" i="0" u="none" strike="noStrike" kern="0" cap="none" spc="0" normalizeH="0" baseline="0" noProof="0" dirty="0">
                <a:ln>
                  <a:noFill/>
                </a:ln>
                <a:solidFill>
                  <a:prstClr val="black"/>
                </a:solidFill>
                <a:effectLst/>
                <a:uLnTx/>
                <a:uFillTx/>
                <a:latin typeface="Tw Cen MT" panose="020B0602020104020603" pitchFamily="34" charset="0"/>
                <a:ea typeface="+mn-ea"/>
                <a:cs typeface="+mn-cs"/>
              </a:rPr>
              <a:t> in uisce</a:t>
            </a:r>
          </a:p>
        </p:txBody>
      </p:sp>
      <p:sp>
        <p:nvSpPr>
          <p:cNvPr id="8" name="TextBox 24">
            <a:extLst>
              <a:ext uri="{FF2B5EF4-FFF2-40B4-BE49-F238E27FC236}">
                <a16:creationId xmlns:a16="http://schemas.microsoft.com/office/drawing/2014/main" id="{9E7751CD-3259-0C4D-9B47-3DF125BA1A7A}"/>
              </a:ext>
            </a:extLst>
          </p:cNvPr>
          <p:cNvSpPr txBox="1"/>
          <p:nvPr/>
        </p:nvSpPr>
        <p:spPr>
          <a:xfrm>
            <a:off x="4740374" y="3718575"/>
            <a:ext cx="2471309" cy="369332"/>
          </a:xfrm>
          <a:prstGeom prst="rect">
            <a:avLst/>
          </a:prstGeom>
          <a:solidFill>
            <a:sysClr val="window" lastClr="FFFFFF"/>
          </a:solidFill>
          <a:ln w="12700" cap="flat" cmpd="sng" algn="ctr">
            <a:solidFill>
              <a:sysClr val="windowText" lastClr="000000"/>
            </a:solidFill>
            <a:prstDash val="solid"/>
            <a:miter lim="800000"/>
          </a:ln>
          <a:effectLst/>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ga-IE" sz="1800" b="0" i="0" u="none" strike="noStrike" kern="0" cap="none" spc="0" normalizeH="0" baseline="0" noProof="0" dirty="0">
                <a:ln>
                  <a:noFill/>
                </a:ln>
                <a:solidFill>
                  <a:prstClr val="black"/>
                </a:solidFill>
                <a:effectLst/>
                <a:uLnTx/>
                <a:uFillTx/>
                <a:latin typeface="Tw Cen MT" panose="020B0602020104020603" pitchFamily="34" charset="0"/>
                <a:ea typeface="+mn-ea"/>
                <a:cs typeface="+mn-cs"/>
              </a:rPr>
              <a:t>An s</a:t>
            </a:r>
            <a:r>
              <a:rPr kumimoji="0" lang="en-US" sz="1800" b="0" i="0" u="none" strike="noStrike" kern="0" cap="none" spc="0" normalizeH="0" baseline="0" noProof="0" dirty="0" err="1">
                <a:ln>
                  <a:noFill/>
                </a:ln>
                <a:solidFill>
                  <a:prstClr val="black"/>
                </a:solidFill>
                <a:effectLst/>
                <a:uLnTx/>
                <a:uFillTx/>
                <a:latin typeface="Tw Cen MT" panose="020B0602020104020603" pitchFamily="34" charset="0"/>
                <a:ea typeface="+mn-ea"/>
                <a:cs typeface="+mn-cs"/>
              </a:rPr>
              <a:t>iúcra</a:t>
            </a:r>
            <a:r>
              <a:rPr kumimoji="0" lang="ga-IE" sz="1800" b="0" i="0" u="none" strike="noStrike" kern="0" cap="none" spc="0" normalizeH="0" baseline="0" noProof="0" dirty="0">
                <a:ln>
                  <a:noFill/>
                </a:ln>
                <a:solidFill>
                  <a:prstClr val="black"/>
                </a:solidFill>
                <a:effectLst/>
                <a:uLnTx/>
                <a:uFillTx/>
                <a:latin typeface="Tw Cen MT" panose="020B0602020104020603" pitchFamily="34" charset="0"/>
                <a:ea typeface="+mn-ea"/>
                <a:cs typeface="+mn-cs"/>
              </a:rPr>
              <a:t> ag tuaslagadh</a:t>
            </a:r>
          </a:p>
        </p:txBody>
      </p:sp>
      <p:sp>
        <p:nvSpPr>
          <p:cNvPr id="9" name="TextBox 26">
            <a:extLst>
              <a:ext uri="{FF2B5EF4-FFF2-40B4-BE49-F238E27FC236}">
                <a16:creationId xmlns:a16="http://schemas.microsoft.com/office/drawing/2014/main" id="{1186DCB5-CAD6-3FA5-2AC8-A71EE0A9E179}"/>
              </a:ext>
            </a:extLst>
          </p:cNvPr>
          <p:cNvSpPr txBox="1"/>
          <p:nvPr/>
        </p:nvSpPr>
        <p:spPr>
          <a:xfrm>
            <a:off x="7815156" y="3714103"/>
            <a:ext cx="1444192" cy="369332"/>
          </a:xfrm>
          <a:prstGeom prst="rect">
            <a:avLst/>
          </a:prstGeom>
          <a:solidFill>
            <a:sysClr val="window" lastClr="FFFFFF"/>
          </a:solidFill>
          <a:ln w="12700" cap="flat" cmpd="sng" algn="ctr">
            <a:solidFill>
              <a:sysClr val="windowText" lastClr="000000"/>
            </a:solidFill>
            <a:prstDash val="solid"/>
            <a:miter lim="800000"/>
          </a:ln>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ga-IE" sz="1800" b="0" i="0" u="none" strike="noStrike" kern="0" cap="none" spc="0" normalizeH="0" baseline="0" noProof="0" dirty="0">
                <a:ln>
                  <a:noFill/>
                </a:ln>
                <a:solidFill>
                  <a:prstClr val="black"/>
                </a:solidFill>
                <a:effectLst/>
                <a:uLnTx/>
                <a:uFillTx/>
                <a:latin typeface="Tw Cen MT" panose="020B0602020104020603" pitchFamily="34" charset="0"/>
                <a:ea typeface="+mn-ea"/>
                <a:cs typeface="+mn-cs"/>
              </a:rPr>
              <a:t>Tuaslagán</a:t>
            </a:r>
          </a:p>
        </p:txBody>
      </p:sp>
      <p:sp>
        <p:nvSpPr>
          <p:cNvPr id="21" name="TextBox 20">
            <a:extLst>
              <a:ext uri="{FF2B5EF4-FFF2-40B4-BE49-F238E27FC236}">
                <a16:creationId xmlns:a16="http://schemas.microsoft.com/office/drawing/2014/main" id="{B136DEEE-AA00-4742-98BB-FD178F9138E6}"/>
              </a:ext>
            </a:extLst>
          </p:cNvPr>
          <p:cNvSpPr txBox="1"/>
          <p:nvPr/>
        </p:nvSpPr>
        <p:spPr>
          <a:xfrm rot="21000000">
            <a:off x="7793851" y="5659086"/>
            <a:ext cx="4241264" cy="698818"/>
          </a:xfrm>
          <a:prstGeom prst="rect">
            <a:avLst/>
          </a:prstGeom>
          <a:solidFill>
            <a:schemeClr val="tx1"/>
          </a:solidFill>
        </p:spPr>
        <p:txBody>
          <a:bodyPr vert="horz" lIns="91440" tIns="45720" rIns="91440" bIns="45720" rtlCol="0" anchor="ctr">
            <a:noAutofit/>
          </a:bodyPr>
          <a:lstStyle/>
          <a:p>
            <a:r>
              <a:rPr lang="ga-IE" sz="2000" dirty="0">
                <a:solidFill>
                  <a:schemeClr val="bg1"/>
                </a:solidFill>
                <a:latin typeface="Tw Cen MT" panose="020B0602020104020603" pitchFamily="34" charset="0"/>
              </a:rPr>
              <a:t>An </a:t>
            </a:r>
            <a:r>
              <a:rPr lang="en-US" sz="2000" dirty="0" err="1">
                <a:solidFill>
                  <a:schemeClr val="bg1"/>
                </a:solidFill>
                <a:latin typeface="Tw Cen MT" panose="020B0602020104020603" pitchFamily="34" charset="0"/>
              </a:rPr>
              <a:t>mbíonn</a:t>
            </a:r>
            <a:r>
              <a:rPr lang="en-US" sz="2000" dirty="0">
                <a:solidFill>
                  <a:schemeClr val="bg1"/>
                </a:solidFill>
                <a:latin typeface="Tw Cen MT" panose="020B0602020104020603" pitchFamily="34" charset="0"/>
              </a:rPr>
              <a:t> </a:t>
            </a:r>
            <a:r>
              <a:rPr lang="en-US" sz="2000" dirty="0" err="1">
                <a:solidFill>
                  <a:schemeClr val="bg1"/>
                </a:solidFill>
                <a:latin typeface="Tw Cen MT" panose="020B0602020104020603" pitchFamily="34" charset="0"/>
              </a:rPr>
              <a:t>tionchar</a:t>
            </a:r>
            <a:r>
              <a:rPr lang="en-US" sz="2000" dirty="0">
                <a:solidFill>
                  <a:schemeClr val="bg1"/>
                </a:solidFill>
                <a:latin typeface="Tw Cen MT" panose="020B0602020104020603" pitchFamily="34" charset="0"/>
              </a:rPr>
              <a:t> ag </a:t>
            </a:r>
            <a:r>
              <a:rPr lang="ga-IE" sz="2000" dirty="0">
                <a:solidFill>
                  <a:schemeClr val="bg1"/>
                </a:solidFill>
                <a:latin typeface="Tw Cen MT" panose="020B0602020104020603" pitchFamily="34" charset="0"/>
              </a:rPr>
              <a:t>teocht an </a:t>
            </a:r>
            <a:r>
              <a:rPr lang="en-GB" sz="2000" dirty="0" err="1">
                <a:solidFill>
                  <a:schemeClr val="bg1"/>
                </a:solidFill>
                <a:latin typeface="Tw Cen MT" panose="020B0602020104020603" pitchFamily="34" charset="0"/>
              </a:rPr>
              <a:t>uisce</a:t>
            </a:r>
            <a:r>
              <a:rPr lang="ga-IE" sz="2000" dirty="0">
                <a:solidFill>
                  <a:schemeClr val="bg1"/>
                </a:solidFill>
                <a:latin typeface="Tw Cen MT" panose="020B0602020104020603" pitchFamily="34" charset="0"/>
              </a:rPr>
              <a:t> </a:t>
            </a:r>
            <a:r>
              <a:rPr lang="en-US" sz="2000" dirty="0" err="1">
                <a:solidFill>
                  <a:schemeClr val="bg1"/>
                </a:solidFill>
                <a:latin typeface="Tw Cen MT" panose="020B0602020104020603" pitchFamily="34" charset="0"/>
              </a:rPr>
              <a:t>ar</a:t>
            </a:r>
            <a:r>
              <a:rPr lang="en-US" sz="2000" dirty="0">
                <a:solidFill>
                  <a:schemeClr val="bg1"/>
                </a:solidFill>
                <a:latin typeface="Tw Cen MT" panose="020B0602020104020603" pitchFamily="34" charset="0"/>
              </a:rPr>
              <a:t> </a:t>
            </a:r>
            <a:r>
              <a:rPr lang="ga-IE" sz="2000" dirty="0">
                <a:solidFill>
                  <a:schemeClr val="bg1"/>
                </a:solidFill>
                <a:latin typeface="Tw Cen MT" panose="020B0602020104020603" pitchFamily="34" charset="0"/>
              </a:rPr>
              <a:t>thuaslagadh an tsiúcra, meas tú?</a:t>
            </a:r>
          </a:p>
        </p:txBody>
      </p:sp>
    </p:spTree>
    <p:extLst>
      <p:ext uri="{BB962C8B-B14F-4D97-AF65-F5344CB8AC3E}">
        <p14:creationId xmlns:p14="http://schemas.microsoft.com/office/powerpoint/2010/main" val="1469892272"/>
      </p:ext>
    </p:extLst>
  </p:cSld>
  <p:clrMapOvr>
    <a:overrideClrMapping bg1="dk1" tx1="lt1" bg2="dk2" tx2="lt2" accent1="accent1" accent2="accent2" accent3="accent3" accent4="accent4" accent5="accent5" accent6="accent6" hlink="hlink" folHlink="folHlink"/>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par>
                                <p:cTn id="8" presetID="1" presetClass="exit"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1"/>
                                        </p:tgtEl>
                                        <p:attrNameLst>
                                          <p:attrName>style.visibility</p:attrName>
                                        </p:attrNameLst>
                                      </p:cBhvr>
                                      <p:to>
                                        <p:strVal val="visible"/>
                                      </p:to>
                                    </p:set>
                                    <p:animEffect transition="in" filter="fade">
                                      <p:cBhvr>
                                        <p:cTn id="14" dur="1000"/>
                                        <p:tgtEl>
                                          <p:spTgt spid="21"/>
                                        </p:tgtEl>
                                      </p:cBhvr>
                                    </p:animEffect>
                                    <p:anim calcmode="lin" valueType="num">
                                      <p:cBhvr>
                                        <p:cTn id="15" dur="1000" fill="hold"/>
                                        <p:tgtEl>
                                          <p:spTgt spid="21"/>
                                        </p:tgtEl>
                                        <p:attrNameLst>
                                          <p:attrName>ppt_x</p:attrName>
                                        </p:attrNameLst>
                                      </p:cBhvr>
                                      <p:tavLst>
                                        <p:tav tm="0">
                                          <p:val>
                                            <p:strVal val="#ppt_x"/>
                                          </p:val>
                                        </p:tav>
                                        <p:tav tm="100000">
                                          <p:val>
                                            <p:strVal val="#ppt_x"/>
                                          </p:val>
                                        </p:tav>
                                      </p:tavLst>
                                    </p:anim>
                                    <p:anim calcmode="lin" valueType="num">
                                      <p:cBhvr>
                                        <p:cTn id="16" dur="1000" fill="hold"/>
                                        <p:tgtEl>
                                          <p:spTgt spid="21"/>
                                        </p:tgtEl>
                                        <p:attrNameLst>
                                          <p:attrName>ppt_y</p:attrName>
                                        </p:attrNameLst>
                                      </p:cBhvr>
                                      <p:tavLst>
                                        <p:tav tm="0">
                                          <p:val>
                                            <p:strVal val="#ppt_y+.1"/>
                                          </p:val>
                                        </p:tav>
                                        <p:tav tm="100000">
                                          <p:val>
                                            <p:strVal val="#ppt_y"/>
                                          </p:val>
                                        </p:tav>
                                      </p:tavLst>
                                    </p:anim>
                                  </p:childTnLst>
                                </p:cTn>
                              </p:par>
                              <p:par>
                                <p:cTn id="17" presetID="1" presetClass="exit" presetSubtype="0" fill="hold" grpId="1" nodeType="withEffect">
                                  <p:stCondLst>
                                    <p:cond delay="0"/>
                                  </p:stCondLst>
                                  <p:childTnLst>
                                    <p:set>
                                      <p:cBhvr>
                                        <p:cTn id="18" dur="1" fill="hold">
                                          <p:stCondLst>
                                            <p:cond delay="0"/>
                                          </p:stCondLst>
                                        </p:cTn>
                                        <p:tgtEl>
                                          <p:spTgt spid="2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0" grpId="0" animBg="1"/>
      <p:bldP spid="20" grpId="1" animBg="1"/>
      <p:bldP spid="2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311" name="Rectangle 254">
            <a:extLst>
              <a:ext uri="{FF2B5EF4-FFF2-40B4-BE49-F238E27FC236}">
                <a16:creationId xmlns:a16="http://schemas.microsoft.com/office/drawing/2014/main" id="{ED4D6CE2-C4FB-4B4D-991A-84C9705CD7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a:extLst>
              <a:ext uri="{FF2B5EF4-FFF2-40B4-BE49-F238E27FC236}">
                <a16:creationId xmlns:a16="http://schemas.microsoft.com/office/drawing/2014/main" id="{CE320388-3C07-42F9-BDD5-E353CCFD426D}"/>
              </a:ext>
            </a:extLst>
          </p:cNvPr>
          <p:cNvPicPr>
            <a:picLocks noChangeAspect="1"/>
          </p:cNvPicPr>
          <p:nvPr/>
        </p:nvPicPr>
        <p:blipFill rotWithShape="1">
          <a:blip r:embed="rId2" cstate="screen">
            <a:extLst>
              <a:ext uri="{28A0092B-C50C-407E-A947-70E740481C1C}">
                <a14:useLocalDpi xmlns:a14="http://schemas.microsoft.com/office/drawing/2010/main" val="0"/>
              </a:ext>
            </a:extLst>
          </a:blip>
          <a:srcRect b="-3"/>
          <a:stretch/>
        </p:blipFill>
        <p:spPr>
          <a:xfrm>
            <a:off x="357254" y="1173196"/>
            <a:ext cx="3785616" cy="5495544"/>
          </a:xfrm>
          <a:prstGeom prst="rect">
            <a:avLst/>
          </a:prstGeom>
        </p:spPr>
      </p:pic>
      <p:pic>
        <p:nvPicPr>
          <p:cNvPr id="3" name="Picture 2" descr="A couple of glasses with liquid in them&#10;&#10;Description automatically generated with low confidence">
            <a:extLst>
              <a:ext uri="{FF2B5EF4-FFF2-40B4-BE49-F238E27FC236}">
                <a16:creationId xmlns:a16="http://schemas.microsoft.com/office/drawing/2014/main" id="{6D23DCC7-976C-453F-BAFD-2AD9800E2874}"/>
              </a:ext>
            </a:extLst>
          </p:cNvPr>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a:off x="4362310" y="1173196"/>
            <a:ext cx="2651760" cy="2679192"/>
          </a:xfrm>
          <a:prstGeom prst="rect">
            <a:avLst/>
          </a:prstGeom>
        </p:spPr>
      </p:pic>
      <p:pic>
        <p:nvPicPr>
          <p:cNvPr id="8" name="Picture 7" descr="A couple of glasses with liquid in them&#10;&#10;Description automatically generated with low confidence">
            <a:extLst>
              <a:ext uri="{FF2B5EF4-FFF2-40B4-BE49-F238E27FC236}">
                <a16:creationId xmlns:a16="http://schemas.microsoft.com/office/drawing/2014/main" id="{9610500A-33FB-4B33-8EBF-1585F9FA892E}"/>
              </a:ext>
            </a:extLst>
          </p:cNvPr>
          <p:cNvPicPr>
            <a:picLocks noChangeAspect="1"/>
          </p:cNvPicPr>
          <p:nvPr/>
        </p:nvPicPr>
        <p:blipFill rotWithShape="1">
          <a:blip r:embed="rId4" cstate="email">
            <a:extLst>
              <a:ext uri="{28A0092B-C50C-407E-A947-70E740481C1C}">
                <a14:useLocalDpi xmlns:a14="http://schemas.microsoft.com/office/drawing/2010/main" val="0"/>
              </a:ext>
            </a:extLst>
          </a:blip>
          <a:srcRect/>
          <a:stretch/>
        </p:blipFill>
        <p:spPr>
          <a:xfrm>
            <a:off x="4328081" y="3989548"/>
            <a:ext cx="2651760" cy="2679192"/>
          </a:xfrm>
          <a:prstGeom prst="rect">
            <a:avLst/>
          </a:prstGeom>
        </p:spPr>
      </p:pic>
      <p:cxnSp>
        <p:nvCxnSpPr>
          <p:cNvPr id="312" name="Straight Connector 256">
            <a:extLst>
              <a:ext uri="{FF2B5EF4-FFF2-40B4-BE49-F238E27FC236}">
                <a16:creationId xmlns:a16="http://schemas.microsoft.com/office/drawing/2014/main" id="{11A9DAB5-E11B-41CA-85F3-20711F79027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451084" y="1417320"/>
            <a:ext cx="0" cy="402336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8057461D-5FDC-4976-B504-B2A9CE87EFF4}"/>
              </a:ext>
            </a:extLst>
          </p:cNvPr>
          <p:cNvSpPr txBox="1"/>
          <p:nvPr/>
        </p:nvSpPr>
        <p:spPr>
          <a:xfrm>
            <a:off x="7425570" y="2483575"/>
            <a:ext cx="4625788" cy="3468781"/>
          </a:xfrm>
          <a:prstGeom prst="rect">
            <a:avLst/>
          </a:prstGeom>
        </p:spPr>
        <p:txBody>
          <a:bodyPr vert="horz" lIns="91440" tIns="45720" rIns="91440" bIns="45720" rtlCol="0">
            <a:noAutofit/>
          </a:bodyPr>
          <a:lstStyle/>
          <a:p>
            <a:pPr>
              <a:lnSpc>
                <a:spcPct val="90000"/>
              </a:lnSpc>
              <a:spcAft>
                <a:spcPts val="600"/>
              </a:spcAft>
            </a:pPr>
            <a:r>
              <a:rPr lang="ga-IE" sz="2000" b="1" dirty="0">
                <a:latin typeface="Tw Cen MT" panose="020B0602020104020603" pitchFamily="34" charset="0"/>
              </a:rPr>
              <a:t>  </a:t>
            </a:r>
            <a:r>
              <a:rPr lang="ga-IE" sz="2000" b="1" u="sng" dirty="0">
                <a:latin typeface="Tw Cen MT" panose="020B0602020104020603" pitchFamily="34" charset="0"/>
              </a:rPr>
              <a:t>Modh</a:t>
            </a:r>
          </a:p>
          <a:p>
            <a:pPr marL="685800" indent="-457200">
              <a:lnSpc>
                <a:spcPct val="90000"/>
              </a:lnSpc>
              <a:spcAft>
                <a:spcPts val="600"/>
              </a:spcAft>
              <a:buFont typeface="+mj-lt"/>
              <a:buAutoNum type="arabicPeriod"/>
            </a:pPr>
            <a:r>
              <a:rPr lang="ga-IE" sz="2000" dirty="0">
                <a:latin typeface="Tw Cen MT" panose="020B0602020104020603" pitchFamily="34" charset="0"/>
              </a:rPr>
              <a:t>Cuir an t-uisce te i ngloine amháin agus an t-uisce fuar sa ghloine eile.</a:t>
            </a:r>
          </a:p>
          <a:p>
            <a:pPr marL="685800" indent="-457200">
              <a:lnSpc>
                <a:spcPct val="90000"/>
              </a:lnSpc>
              <a:spcAft>
                <a:spcPts val="600"/>
              </a:spcAft>
              <a:buFont typeface="+mj-lt"/>
              <a:buAutoNum type="arabicPeriod"/>
            </a:pPr>
            <a:r>
              <a:rPr lang="en-GB" sz="2000" dirty="0">
                <a:latin typeface="Tw Cen MT" panose="020B0602020104020603" pitchFamily="34" charset="0"/>
              </a:rPr>
              <a:t>Nuair a </a:t>
            </a:r>
            <a:r>
              <a:rPr lang="en-GB" sz="2000" dirty="0" err="1">
                <a:latin typeface="Tw Cen MT" panose="020B0602020104020603" pitchFamily="34" charset="0"/>
              </a:rPr>
              <a:t>deir</a:t>
            </a:r>
            <a:r>
              <a:rPr lang="en-GB" sz="2000" dirty="0">
                <a:latin typeface="Tw Cen MT" panose="020B0602020104020603" pitchFamily="34" charset="0"/>
              </a:rPr>
              <a:t> </a:t>
            </a:r>
            <a:r>
              <a:rPr lang="ga-IE" sz="2000" dirty="0">
                <a:latin typeface="Tw Cen MT" panose="020B0602020104020603" pitchFamily="34" charset="0"/>
              </a:rPr>
              <a:t>an múinteoir leat </a:t>
            </a:r>
            <a:r>
              <a:rPr lang="en-GB" sz="2000" dirty="0">
                <a:latin typeface="Tw Cen MT" panose="020B0602020104020603" pitchFamily="34" charset="0"/>
              </a:rPr>
              <a:t>é, c</a:t>
            </a:r>
            <a:r>
              <a:rPr lang="ga-IE" sz="2000" dirty="0">
                <a:latin typeface="Tw Cen MT" panose="020B0602020104020603" pitchFamily="34" charset="0"/>
              </a:rPr>
              <a:t>uir </a:t>
            </a:r>
            <a:r>
              <a:rPr lang="en-GB" sz="2000" dirty="0">
                <a:latin typeface="Tw Cen MT" panose="020B0602020104020603" pitchFamily="34" charset="0"/>
              </a:rPr>
              <a:t>c</a:t>
            </a:r>
            <a:r>
              <a:rPr lang="ga-IE" sz="2000" dirty="0" err="1">
                <a:latin typeface="Tw Cen MT" panose="020B0602020104020603" pitchFamily="34" charset="0"/>
              </a:rPr>
              <a:t>nap</a:t>
            </a:r>
            <a:r>
              <a:rPr lang="ga-IE" sz="2000" dirty="0">
                <a:latin typeface="Tw Cen MT" panose="020B0602020104020603" pitchFamily="34" charset="0"/>
              </a:rPr>
              <a:t> siúcra </a:t>
            </a:r>
            <a:r>
              <a:rPr lang="en-GB" sz="2000" dirty="0">
                <a:latin typeface="Tw Cen MT" panose="020B0602020104020603" pitchFamily="34" charset="0"/>
              </a:rPr>
              <a:t>s</a:t>
            </a:r>
            <a:r>
              <a:rPr lang="ga-IE" sz="2000" dirty="0">
                <a:latin typeface="Tw Cen MT" panose="020B0602020104020603" pitchFamily="34" charset="0"/>
              </a:rPr>
              <a:t>a dá ghloine. Cuirfidh an múinteoir an stopuaireadóir ar siúl ag an am céanna.</a:t>
            </a:r>
          </a:p>
          <a:p>
            <a:pPr marL="685800" indent="-457200">
              <a:lnSpc>
                <a:spcPct val="90000"/>
              </a:lnSpc>
              <a:spcAft>
                <a:spcPts val="600"/>
              </a:spcAft>
              <a:buFont typeface="+mj-lt"/>
              <a:buAutoNum type="arabicPeriod"/>
            </a:pPr>
            <a:r>
              <a:rPr lang="ga-IE" sz="2000" dirty="0">
                <a:latin typeface="Tw Cen MT" panose="020B0602020104020603" pitchFamily="34" charset="0"/>
              </a:rPr>
              <a:t>Féach cé chomh fada agus a thógann sé ar an dá chnap siúcra tuaslagadh san uisce. Cé acu is túisce a thuaslagann? Cláraigh na torthaí ar l</a:t>
            </a:r>
            <a:r>
              <a:rPr lang="en-GB" sz="2000" dirty="0" err="1">
                <a:latin typeface="Tw Cen MT" panose="020B0602020104020603" pitchFamily="34" charset="0"/>
              </a:rPr>
              <a:t>eathanac</a:t>
            </a:r>
            <a:r>
              <a:rPr lang="ga-IE" sz="2000" dirty="0">
                <a:latin typeface="Tw Cen MT" panose="020B0602020104020603" pitchFamily="34" charset="0"/>
              </a:rPr>
              <a:t>h </a:t>
            </a:r>
            <a:r>
              <a:rPr lang="en-US" sz="2000" dirty="0">
                <a:latin typeface="Tw Cen MT" panose="020B0602020104020603" pitchFamily="34" charset="0"/>
              </a:rPr>
              <a:t>69</a:t>
            </a:r>
            <a:r>
              <a:rPr lang="ga-IE" sz="2000" dirty="0">
                <a:latin typeface="Tw Cen MT" panose="020B0602020104020603" pitchFamily="34" charset="0"/>
              </a:rPr>
              <a:t> i do leabhar oibre.</a:t>
            </a:r>
          </a:p>
          <a:p>
            <a:pPr marL="571500" indent="-342900">
              <a:lnSpc>
                <a:spcPct val="90000"/>
              </a:lnSpc>
              <a:spcAft>
                <a:spcPts val="600"/>
              </a:spcAft>
              <a:buFont typeface="Wingdings" panose="05000000000000000000" pitchFamily="2" charset="2"/>
              <a:buChar char="v"/>
            </a:pPr>
            <a:endParaRPr lang="ga-IE" sz="1900" dirty="0">
              <a:latin typeface="Tw Cen MT" panose="020B0602020104020603" pitchFamily="34" charset="0"/>
            </a:endParaRPr>
          </a:p>
        </p:txBody>
      </p:sp>
      <p:sp>
        <p:nvSpPr>
          <p:cNvPr id="151" name="TextBox 150">
            <a:extLst>
              <a:ext uri="{FF2B5EF4-FFF2-40B4-BE49-F238E27FC236}">
                <a16:creationId xmlns:a16="http://schemas.microsoft.com/office/drawing/2014/main" id="{A782DC8E-9EC0-4052-AE2C-8CBDA8F0A356}"/>
              </a:ext>
            </a:extLst>
          </p:cNvPr>
          <p:cNvSpPr txBox="1"/>
          <p:nvPr/>
        </p:nvSpPr>
        <p:spPr>
          <a:xfrm>
            <a:off x="7533153" y="262899"/>
            <a:ext cx="4518205" cy="2358723"/>
          </a:xfrm>
          <a:prstGeom prst="rect">
            <a:avLst/>
          </a:prstGeom>
        </p:spPr>
        <p:txBody>
          <a:bodyPr vert="horz" lIns="91440" tIns="45720" rIns="91440" bIns="45720" rtlCol="0">
            <a:noAutofit/>
          </a:bodyPr>
          <a:lstStyle/>
          <a:p>
            <a:pPr>
              <a:lnSpc>
                <a:spcPct val="90000"/>
              </a:lnSpc>
              <a:spcAft>
                <a:spcPts val="600"/>
              </a:spcAft>
            </a:pPr>
            <a:r>
              <a:rPr lang="ga-IE" sz="2000" b="1" u="sng" dirty="0">
                <a:latin typeface="Tw Cen MT" panose="020B0602020104020603" pitchFamily="34" charset="0"/>
              </a:rPr>
              <a:t>Fearas</a:t>
            </a:r>
          </a:p>
          <a:p>
            <a:pPr marL="342900" indent="-342900">
              <a:lnSpc>
                <a:spcPct val="90000"/>
              </a:lnSpc>
              <a:spcAft>
                <a:spcPts val="600"/>
              </a:spcAft>
              <a:buFont typeface="Arial" panose="020B0604020202020204" pitchFamily="34" charset="0"/>
              <a:buChar char="•"/>
            </a:pPr>
            <a:r>
              <a:rPr lang="ga-IE" sz="2000" dirty="0">
                <a:latin typeface="Tw Cen MT" panose="020B0602020104020603" pitchFamily="34" charset="0"/>
              </a:rPr>
              <a:t>250 ml uisce </a:t>
            </a:r>
            <a:r>
              <a:rPr lang="en-US" sz="2000" dirty="0" err="1">
                <a:latin typeface="Tw Cen MT" panose="020B0602020104020603" pitchFamily="34" charset="0"/>
              </a:rPr>
              <a:t>fuar</a:t>
            </a:r>
            <a:r>
              <a:rPr lang="ga-IE" sz="2000" dirty="0">
                <a:latin typeface="Tw Cen MT" panose="020B0602020104020603" pitchFamily="34" charset="0"/>
              </a:rPr>
              <a:t> </a:t>
            </a:r>
          </a:p>
          <a:p>
            <a:pPr marL="342900" indent="-342900">
              <a:lnSpc>
                <a:spcPct val="90000"/>
              </a:lnSpc>
              <a:spcAft>
                <a:spcPts val="600"/>
              </a:spcAft>
              <a:buFont typeface="Arial" panose="020B0604020202020204" pitchFamily="34" charset="0"/>
              <a:buChar char="•"/>
            </a:pPr>
            <a:r>
              <a:rPr lang="ga-IE" sz="2000" dirty="0">
                <a:latin typeface="Tw Cen MT" panose="020B0602020104020603" pitchFamily="34" charset="0"/>
              </a:rPr>
              <a:t>250 ml uisce </a:t>
            </a:r>
            <a:r>
              <a:rPr lang="en-US" sz="2000" dirty="0" err="1">
                <a:latin typeface="Tw Cen MT" panose="020B0602020104020603" pitchFamily="34" charset="0"/>
              </a:rPr>
              <a:t>te</a:t>
            </a:r>
            <a:r>
              <a:rPr lang="en-US" sz="2000" dirty="0">
                <a:latin typeface="Tw Cen MT" panose="020B0602020104020603" pitchFamily="34" charset="0"/>
              </a:rPr>
              <a:t> (</a:t>
            </a:r>
            <a:r>
              <a:rPr lang="en-US" sz="2000" dirty="0" err="1">
                <a:latin typeface="Tw Cen MT" panose="020B0602020104020603" pitchFamily="34" charset="0"/>
              </a:rPr>
              <a:t>ón</a:t>
            </a:r>
            <a:r>
              <a:rPr lang="en-US" sz="2000" dirty="0">
                <a:latin typeface="Tw Cen MT" panose="020B0602020104020603" pitchFamily="34" charset="0"/>
              </a:rPr>
              <a:t> </a:t>
            </a:r>
            <a:r>
              <a:rPr lang="en-US" sz="2000" dirty="0" err="1">
                <a:latin typeface="Tw Cen MT" panose="020B0602020104020603" pitchFamily="34" charset="0"/>
              </a:rPr>
              <a:t>sconna</a:t>
            </a:r>
            <a:r>
              <a:rPr lang="en-US" sz="2000" dirty="0">
                <a:latin typeface="Tw Cen MT" panose="020B0602020104020603" pitchFamily="34" charset="0"/>
              </a:rPr>
              <a:t>)</a:t>
            </a:r>
            <a:endParaRPr lang="ga-IE" sz="2000" dirty="0">
              <a:latin typeface="Tw Cen MT" panose="020B0602020104020603" pitchFamily="34" charset="0"/>
            </a:endParaRPr>
          </a:p>
          <a:p>
            <a:pPr marL="342900" indent="-342900">
              <a:lnSpc>
                <a:spcPct val="90000"/>
              </a:lnSpc>
              <a:spcAft>
                <a:spcPts val="600"/>
              </a:spcAft>
              <a:buFont typeface="Arial" panose="020B0604020202020204" pitchFamily="34" charset="0"/>
              <a:buChar char="•"/>
            </a:pPr>
            <a:r>
              <a:rPr lang="ga-IE" sz="2000" dirty="0">
                <a:latin typeface="Tw Cen MT" panose="020B0602020104020603" pitchFamily="34" charset="0"/>
              </a:rPr>
              <a:t>2 chnap siúcra</a:t>
            </a:r>
          </a:p>
          <a:p>
            <a:pPr marL="342900" indent="-342900">
              <a:lnSpc>
                <a:spcPct val="90000"/>
              </a:lnSpc>
              <a:spcAft>
                <a:spcPts val="600"/>
              </a:spcAft>
              <a:buFont typeface="Arial" panose="020B0604020202020204" pitchFamily="34" charset="0"/>
              <a:buChar char="•"/>
            </a:pPr>
            <a:r>
              <a:rPr lang="ga-IE" sz="2000" dirty="0">
                <a:latin typeface="Tw Cen MT" panose="020B0602020104020603" pitchFamily="34" charset="0"/>
              </a:rPr>
              <a:t>2 ghloine</a:t>
            </a:r>
            <a:r>
              <a:rPr lang="en-US" sz="2000" dirty="0">
                <a:latin typeface="Tw Cen MT" panose="020B0602020104020603" pitchFamily="34" charset="0"/>
              </a:rPr>
              <a:t> (</a:t>
            </a:r>
            <a:r>
              <a:rPr lang="en-US" sz="2000" dirty="0" err="1">
                <a:latin typeface="Tw Cen MT" panose="020B0602020104020603" pitchFamily="34" charset="0"/>
              </a:rPr>
              <a:t>nó</a:t>
            </a:r>
            <a:r>
              <a:rPr lang="en-US" sz="2000" dirty="0">
                <a:latin typeface="Tw Cen MT" panose="020B0602020104020603" pitchFamily="34" charset="0"/>
              </a:rPr>
              <a:t> 2 </a:t>
            </a:r>
            <a:r>
              <a:rPr lang="en-US" sz="2000" dirty="0" err="1">
                <a:latin typeface="Tw Cen MT" panose="020B0602020104020603" pitchFamily="34" charset="0"/>
              </a:rPr>
              <a:t>phróca</a:t>
            </a:r>
            <a:r>
              <a:rPr lang="en-US" sz="2000" dirty="0">
                <a:latin typeface="Tw Cen MT" panose="020B0602020104020603" pitchFamily="34" charset="0"/>
              </a:rPr>
              <a:t>)</a:t>
            </a:r>
            <a:endParaRPr lang="ga-IE" sz="2000" dirty="0">
              <a:latin typeface="Tw Cen MT" panose="020B0602020104020603" pitchFamily="34" charset="0"/>
            </a:endParaRPr>
          </a:p>
          <a:p>
            <a:pPr marL="342900" indent="-342900">
              <a:lnSpc>
                <a:spcPct val="90000"/>
              </a:lnSpc>
              <a:spcAft>
                <a:spcPts val="600"/>
              </a:spcAft>
              <a:buFont typeface="Arial" panose="020B0604020202020204" pitchFamily="34" charset="0"/>
              <a:buChar char="•"/>
            </a:pPr>
            <a:r>
              <a:rPr lang="ga-IE" sz="2000" dirty="0">
                <a:latin typeface="Tw Cen MT" panose="020B0602020104020603" pitchFamily="34" charset="0"/>
              </a:rPr>
              <a:t>Stopuaireadóir ar an gclár bán</a:t>
            </a:r>
          </a:p>
        </p:txBody>
      </p:sp>
      <p:sp>
        <p:nvSpPr>
          <p:cNvPr id="153" name="TextBox 152">
            <a:extLst>
              <a:ext uri="{FF2B5EF4-FFF2-40B4-BE49-F238E27FC236}">
                <a16:creationId xmlns:a16="http://schemas.microsoft.com/office/drawing/2014/main" id="{E8A9008C-2121-470E-9721-8499594145BA}"/>
              </a:ext>
            </a:extLst>
          </p:cNvPr>
          <p:cNvSpPr txBox="1"/>
          <p:nvPr/>
        </p:nvSpPr>
        <p:spPr>
          <a:xfrm>
            <a:off x="4328081" y="1417319"/>
            <a:ext cx="1924014" cy="369332"/>
          </a:xfrm>
          <a:custGeom>
            <a:avLst/>
            <a:gdLst>
              <a:gd name="connsiteX0" fmla="*/ 0 w 1767919"/>
              <a:gd name="connsiteY0" fmla="*/ 0 h 338554"/>
              <a:gd name="connsiteX1" fmla="*/ 571627 w 1767919"/>
              <a:gd name="connsiteY1" fmla="*/ 0 h 338554"/>
              <a:gd name="connsiteX2" fmla="*/ 1178613 w 1767919"/>
              <a:gd name="connsiteY2" fmla="*/ 0 h 338554"/>
              <a:gd name="connsiteX3" fmla="*/ 1767919 w 1767919"/>
              <a:gd name="connsiteY3" fmla="*/ 0 h 338554"/>
              <a:gd name="connsiteX4" fmla="*/ 1767919 w 1767919"/>
              <a:gd name="connsiteY4" fmla="*/ 338554 h 338554"/>
              <a:gd name="connsiteX5" fmla="*/ 1213971 w 1767919"/>
              <a:gd name="connsiteY5" fmla="*/ 338554 h 338554"/>
              <a:gd name="connsiteX6" fmla="*/ 660023 w 1767919"/>
              <a:gd name="connsiteY6" fmla="*/ 338554 h 338554"/>
              <a:gd name="connsiteX7" fmla="*/ 0 w 1767919"/>
              <a:gd name="connsiteY7" fmla="*/ 338554 h 338554"/>
              <a:gd name="connsiteX8" fmla="*/ 0 w 1767919"/>
              <a:gd name="connsiteY8" fmla="*/ 0 h 338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67919" h="338554" extrusionOk="0">
                <a:moveTo>
                  <a:pt x="0" y="0"/>
                </a:moveTo>
                <a:cubicBezTo>
                  <a:pt x="154228" y="-16284"/>
                  <a:pt x="375819" y="24738"/>
                  <a:pt x="571627" y="0"/>
                </a:cubicBezTo>
                <a:cubicBezTo>
                  <a:pt x="767435" y="-24738"/>
                  <a:pt x="986636" y="40919"/>
                  <a:pt x="1178613" y="0"/>
                </a:cubicBezTo>
                <a:cubicBezTo>
                  <a:pt x="1370590" y="-40919"/>
                  <a:pt x="1599003" y="40604"/>
                  <a:pt x="1767919" y="0"/>
                </a:cubicBezTo>
                <a:cubicBezTo>
                  <a:pt x="1791369" y="69518"/>
                  <a:pt x="1761652" y="205483"/>
                  <a:pt x="1767919" y="338554"/>
                </a:cubicBezTo>
                <a:cubicBezTo>
                  <a:pt x="1616338" y="350680"/>
                  <a:pt x="1440432" y="294624"/>
                  <a:pt x="1213971" y="338554"/>
                </a:cubicBezTo>
                <a:cubicBezTo>
                  <a:pt x="987510" y="382484"/>
                  <a:pt x="863614" y="300263"/>
                  <a:pt x="660023" y="338554"/>
                </a:cubicBezTo>
                <a:cubicBezTo>
                  <a:pt x="456432" y="376845"/>
                  <a:pt x="139762" y="302142"/>
                  <a:pt x="0" y="338554"/>
                </a:cubicBezTo>
                <a:cubicBezTo>
                  <a:pt x="-4411" y="174329"/>
                  <a:pt x="38854" y="126526"/>
                  <a:pt x="0" y="0"/>
                </a:cubicBezTo>
                <a:close/>
              </a:path>
            </a:pathLst>
          </a:custGeom>
          <a:solidFill>
            <a:schemeClr val="tx1"/>
          </a:solidFill>
          <a:ln>
            <a:solidFill>
              <a:schemeClr val="tx1"/>
            </a:solidFill>
            <a:extLst>
              <a:ext uri="{C807C97D-BFC1-408E-A445-0C87EB9F89A2}">
                <ask:lineSketchStyleProps xmlns:ask="http://schemas.microsoft.com/office/drawing/2018/sketchyshapes" sd="139682991">
                  <a:custGeom>
                    <a:avLst/>
                    <a:gdLst>
                      <a:gd name="connsiteX0" fmla="*/ 0 w 1924014"/>
                      <a:gd name="connsiteY0" fmla="*/ 0 h 369332"/>
                      <a:gd name="connsiteX1" fmla="*/ 622097 w 1924014"/>
                      <a:gd name="connsiteY1" fmla="*/ 0 h 369332"/>
                      <a:gd name="connsiteX2" fmla="*/ 1282676 w 1924014"/>
                      <a:gd name="connsiteY2" fmla="*/ 0 h 369332"/>
                      <a:gd name="connsiteX3" fmla="*/ 1924013 w 1924014"/>
                      <a:gd name="connsiteY3" fmla="*/ 0 h 369332"/>
                      <a:gd name="connsiteX4" fmla="*/ 1924013 w 1924014"/>
                      <a:gd name="connsiteY4" fmla="*/ 369332 h 369332"/>
                      <a:gd name="connsiteX5" fmla="*/ 1321156 w 1924014"/>
                      <a:gd name="connsiteY5" fmla="*/ 369332 h 369332"/>
                      <a:gd name="connsiteX6" fmla="*/ 718298 w 1924014"/>
                      <a:gd name="connsiteY6" fmla="*/ 369332 h 369332"/>
                      <a:gd name="connsiteX7" fmla="*/ 0 w 1924014"/>
                      <a:gd name="connsiteY7" fmla="*/ 369332 h 369332"/>
                      <a:gd name="connsiteX8" fmla="*/ 0 w 1924014"/>
                      <a:gd name="connsiteY8" fmla="*/ 0 h 369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24014" h="369332" fill="none" extrusionOk="0">
                        <a:moveTo>
                          <a:pt x="0" y="0"/>
                        </a:moveTo>
                        <a:cubicBezTo>
                          <a:pt x="174042" y="5562"/>
                          <a:pt x="449837" y="58616"/>
                          <a:pt x="622097" y="0"/>
                        </a:cubicBezTo>
                        <a:cubicBezTo>
                          <a:pt x="830842" y="-40046"/>
                          <a:pt x="1031480" y="42292"/>
                          <a:pt x="1282676" y="0"/>
                        </a:cubicBezTo>
                        <a:cubicBezTo>
                          <a:pt x="1492424" y="-23468"/>
                          <a:pt x="1776579" y="83639"/>
                          <a:pt x="1924013" y="0"/>
                        </a:cubicBezTo>
                        <a:cubicBezTo>
                          <a:pt x="1977459" y="77721"/>
                          <a:pt x="1946677" y="213259"/>
                          <a:pt x="1924013" y="369332"/>
                        </a:cubicBezTo>
                        <a:cubicBezTo>
                          <a:pt x="1762740" y="377955"/>
                          <a:pt x="1580185" y="337711"/>
                          <a:pt x="1321156" y="369332"/>
                        </a:cubicBezTo>
                        <a:cubicBezTo>
                          <a:pt x="1070612" y="438797"/>
                          <a:pt x="957020" y="322935"/>
                          <a:pt x="718298" y="369332"/>
                        </a:cubicBezTo>
                        <a:cubicBezTo>
                          <a:pt x="508901" y="410131"/>
                          <a:pt x="145672" y="347244"/>
                          <a:pt x="0" y="369332"/>
                        </a:cubicBezTo>
                        <a:cubicBezTo>
                          <a:pt x="-10334" y="178114"/>
                          <a:pt x="28682" y="146601"/>
                          <a:pt x="0" y="0"/>
                        </a:cubicBezTo>
                        <a:close/>
                      </a:path>
                      <a:path w="1924014" h="369332" stroke="0" extrusionOk="0">
                        <a:moveTo>
                          <a:pt x="0" y="0"/>
                        </a:moveTo>
                        <a:cubicBezTo>
                          <a:pt x="173853" y="-7586"/>
                          <a:pt x="407277" y="8875"/>
                          <a:pt x="622097" y="0"/>
                        </a:cubicBezTo>
                        <a:cubicBezTo>
                          <a:pt x="853518" y="-34820"/>
                          <a:pt x="1064442" y="32936"/>
                          <a:pt x="1282676" y="0"/>
                        </a:cubicBezTo>
                        <a:cubicBezTo>
                          <a:pt x="1501964" y="-87539"/>
                          <a:pt x="1728525" y="74127"/>
                          <a:pt x="1924013" y="0"/>
                        </a:cubicBezTo>
                        <a:cubicBezTo>
                          <a:pt x="1961133" y="72217"/>
                          <a:pt x="1900059" y="233805"/>
                          <a:pt x="1924013" y="369332"/>
                        </a:cubicBezTo>
                        <a:cubicBezTo>
                          <a:pt x="1754374" y="425702"/>
                          <a:pt x="1547237" y="343956"/>
                          <a:pt x="1321156" y="369332"/>
                        </a:cubicBezTo>
                        <a:cubicBezTo>
                          <a:pt x="1079379" y="422136"/>
                          <a:pt x="969765" y="297229"/>
                          <a:pt x="718298" y="369332"/>
                        </a:cubicBezTo>
                        <a:cubicBezTo>
                          <a:pt x="484593" y="394928"/>
                          <a:pt x="171672" y="334162"/>
                          <a:pt x="0" y="369332"/>
                        </a:cubicBezTo>
                        <a:cubicBezTo>
                          <a:pt x="-20441" y="183761"/>
                          <a:pt x="39864" y="126589"/>
                          <a:pt x="0" y="0"/>
                        </a:cubicBezTo>
                        <a:close/>
                      </a:path>
                    </a:pathLst>
                  </a:custGeom>
                  <ask:type>
                    <ask:lineSketchScribble/>
                  </ask:type>
                </ask:lineSketchStyleProps>
              </a:ext>
            </a:extLst>
          </a:ln>
          <a:scene3d>
            <a:camera prst="perspectiveHeroicExtremeRightFacing"/>
            <a:lightRig rig="threePt" dir="t"/>
          </a:scene3d>
        </p:spPr>
        <p:txBody>
          <a:bodyPr wrap="square" rtlCol="0">
            <a:spAutoFit/>
          </a:bodyPr>
          <a:lstStyle/>
          <a:p>
            <a:r>
              <a:rPr lang="ga-IE" b="1" dirty="0">
                <a:solidFill>
                  <a:schemeClr val="bg1"/>
                </a:solidFill>
                <a:latin typeface="Ink Free" panose="03080402000500000000" pitchFamily="66" charset="0"/>
                <a:ea typeface="Tahoma" panose="020B0604030504040204" pitchFamily="34" charset="0"/>
                <a:cs typeface="Tahoma" panose="020B0604030504040204" pitchFamily="34" charset="0"/>
              </a:rPr>
              <a:t>Tar éis 10 soicind</a:t>
            </a:r>
          </a:p>
        </p:txBody>
      </p:sp>
      <p:sp>
        <p:nvSpPr>
          <p:cNvPr id="155" name="TextBox 154">
            <a:extLst>
              <a:ext uri="{FF2B5EF4-FFF2-40B4-BE49-F238E27FC236}">
                <a16:creationId xmlns:a16="http://schemas.microsoft.com/office/drawing/2014/main" id="{80FB2EF3-6393-4E68-B853-7051A433EA0F}"/>
              </a:ext>
            </a:extLst>
          </p:cNvPr>
          <p:cNvSpPr txBox="1"/>
          <p:nvPr/>
        </p:nvSpPr>
        <p:spPr>
          <a:xfrm>
            <a:off x="4292470" y="4060278"/>
            <a:ext cx="2032626" cy="369332"/>
          </a:xfrm>
          <a:custGeom>
            <a:avLst/>
            <a:gdLst>
              <a:gd name="connsiteX0" fmla="*/ 0 w 1767919"/>
              <a:gd name="connsiteY0" fmla="*/ 0 h 338554"/>
              <a:gd name="connsiteX1" fmla="*/ 571627 w 1767919"/>
              <a:gd name="connsiteY1" fmla="*/ 0 h 338554"/>
              <a:gd name="connsiteX2" fmla="*/ 1178613 w 1767919"/>
              <a:gd name="connsiteY2" fmla="*/ 0 h 338554"/>
              <a:gd name="connsiteX3" fmla="*/ 1767919 w 1767919"/>
              <a:gd name="connsiteY3" fmla="*/ 0 h 338554"/>
              <a:gd name="connsiteX4" fmla="*/ 1767919 w 1767919"/>
              <a:gd name="connsiteY4" fmla="*/ 338554 h 338554"/>
              <a:gd name="connsiteX5" fmla="*/ 1213971 w 1767919"/>
              <a:gd name="connsiteY5" fmla="*/ 338554 h 338554"/>
              <a:gd name="connsiteX6" fmla="*/ 660023 w 1767919"/>
              <a:gd name="connsiteY6" fmla="*/ 338554 h 338554"/>
              <a:gd name="connsiteX7" fmla="*/ 0 w 1767919"/>
              <a:gd name="connsiteY7" fmla="*/ 338554 h 338554"/>
              <a:gd name="connsiteX8" fmla="*/ 0 w 1767919"/>
              <a:gd name="connsiteY8" fmla="*/ 0 h 338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67919" h="338554" extrusionOk="0">
                <a:moveTo>
                  <a:pt x="0" y="0"/>
                </a:moveTo>
                <a:cubicBezTo>
                  <a:pt x="154228" y="-16284"/>
                  <a:pt x="375819" y="24738"/>
                  <a:pt x="571627" y="0"/>
                </a:cubicBezTo>
                <a:cubicBezTo>
                  <a:pt x="767435" y="-24738"/>
                  <a:pt x="986636" y="40919"/>
                  <a:pt x="1178613" y="0"/>
                </a:cubicBezTo>
                <a:cubicBezTo>
                  <a:pt x="1370590" y="-40919"/>
                  <a:pt x="1599003" y="40604"/>
                  <a:pt x="1767919" y="0"/>
                </a:cubicBezTo>
                <a:cubicBezTo>
                  <a:pt x="1791369" y="69518"/>
                  <a:pt x="1761652" y="205483"/>
                  <a:pt x="1767919" y="338554"/>
                </a:cubicBezTo>
                <a:cubicBezTo>
                  <a:pt x="1616338" y="350680"/>
                  <a:pt x="1440432" y="294624"/>
                  <a:pt x="1213971" y="338554"/>
                </a:cubicBezTo>
                <a:cubicBezTo>
                  <a:pt x="987510" y="382484"/>
                  <a:pt x="863614" y="300263"/>
                  <a:pt x="660023" y="338554"/>
                </a:cubicBezTo>
                <a:cubicBezTo>
                  <a:pt x="456432" y="376845"/>
                  <a:pt x="139762" y="302142"/>
                  <a:pt x="0" y="338554"/>
                </a:cubicBezTo>
                <a:cubicBezTo>
                  <a:pt x="-4411" y="174329"/>
                  <a:pt x="38854" y="126526"/>
                  <a:pt x="0" y="0"/>
                </a:cubicBezTo>
                <a:close/>
              </a:path>
            </a:pathLst>
          </a:custGeom>
          <a:solidFill>
            <a:schemeClr val="tx1"/>
          </a:solidFill>
          <a:ln>
            <a:solidFill>
              <a:schemeClr val="tx1"/>
            </a:solidFill>
            <a:extLst>
              <a:ext uri="{C807C97D-BFC1-408E-A445-0C87EB9F89A2}">
                <ask:lineSketchStyleProps xmlns:ask="http://schemas.microsoft.com/office/drawing/2018/sketchyshapes" sd="139682991">
                  <a:custGeom>
                    <a:avLst/>
                    <a:gdLst>
                      <a:gd name="connsiteX0" fmla="*/ 0 w 2032626"/>
                      <a:gd name="connsiteY0" fmla="*/ 0 h 369332"/>
                      <a:gd name="connsiteX1" fmla="*/ 657215 w 2032626"/>
                      <a:gd name="connsiteY1" fmla="*/ 0 h 369332"/>
                      <a:gd name="connsiteX2" fmla="*/ 1355084 w 2032626"/>
                      <a:gd name="connsiteY2" fmla="*/ 0 h 369332"/>
                      <a:gd name="connsiteX3" fmla="*/ 2032625 w 2032626"/>
                      <a:gd name="connsiteY3" fmla="*/ 0 h 369332"/>
                      <a:gd name="connsiteX4" fmla="*/ 2032625 w 2032626"/>
                      <a:gd name="connsiteY4" fmla="*/ 369332 h 369332"/>
                      <a:gd name="connsiteX5" fmla="*/ 1395736 w 2032626"/>
                      <a:gd name="connsiteY5" fmla="*/ 369332 h 369332"/>
                      <a:gd name="connsiteX6" fmla="*/ 758846 w 2032626"/>
                      <a:gd name="connsiteY6" fmla="*/ 369332 h 369332"/>
                      <a:gd name="connsiteX7" fmla="*/ 0 w 2032626"/>
                      <a:gd name="connsiteY7" fmla="*/ 369332 h 369332"/>
                      <a:gd name="connsiteX8" fmla="*/ 0 w 2032626"/>
                      <a:gd name="connsiteY8" fmla="*/ 0 h 369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32626" h="369332" fill="none" extrusionOk="0">
                        <a:moveTo>
                          <a:pt x="0" y="0"/>
                        </a:moveTo>
                        <a:cubicBezTo>
                          <a:pt x="179321" y="-10232"/>
                          <a:pt x="441669" y="34406"/>
                          <a:pt x="657215" y="0"/>
                        </a:cubicBezTo>
                        <a:cubicBezTo>
                          <a:pt x="873625" y="-53141"/>
                          <a:pt x="1099179" y="42685"/>
                          <a:pt x="1355084" y="0"/>
                        </a:cubicBezTo>
                        <a:cubicBezTo>
                          <a:pt x="1577120" y="-10718"/>
                          <a:pt x="1844258" y="50609"/>
                          <a:pt x="2032625" y="0"/>
                        </a:cubicBezTo>
                        <a:cubicBezTo>
                          <a:pt x="2070244" y="76556"/>
                          <a:pt x="2043641" y="217424"/>
                          <a:pt x="2032625" y="369332"/>
                        </a:cubicBezTo>
                        <a:cubicBezTo>
                          <a:pt x="1883160" y="351610"/>
                          <a:pt x="1675010" y="345920"/>
                          <a:pt x="1395736" y="369332"/>
                        </a:cubicBezTo>
                        <a:cubicBezTo>
                          <a:pt x="1131364" y="438350"/>
                          <a:pt x="1014074" y="321857"/>
                          <a:pt x="758846" y="369332"/>
                        </a:cubicBezTo>
                        <a:cubicBezTo>
                          <a:pt x="546723" y="409349"/>
                          <a:pt x="145376" y="371602"/>
                          <a:pt x="0" y="369332"/>
                        </a:cubicBezTo>
                        <a:cubicBezTo>
                          <a:pt x="-10282" y="178818"/>
                          <a:pt x="37225" y="142721"/>
                          <a:pt x="0" y="0"/>
                        </a:cubicBezTo>
                        <a:close/>
                      </a:path>
                      <a:path w="2032626" h="369332" stroke="0" extrusionOk="0">
                        <a:moveTo>
                          <a:pt x="0" y="0"/>
                        </a:moveTo>
                        <a:cubicBezTo>
                          <a:pt x="188278" y="801"/>
                          <a:pt x="426177" y="-35106"/>
                          <a:pt x="657215" y="0"/>
                        </a:cubicBezTo>
                        <a:cubicBezTo>
                          <a:pt x="931505" y="-48004"/>
                          <a:pt x="1093150" y="-7180"/>
                          <a:pt x="1355084" y="0"/>
                        </a:cubicBezTo>
                        <a:cubicBezTo>
                          <a:pt x="1584640" y="-81219"/>
                          <a:pt x="1834205" y="55077"/>
                          <a:pt x="2032625" y="0"/>
                        </a:cubicBezTo>
                        <a:cubicBezTo>
                          <a:pt x="2090184" y="66289"/>
                          <a:pt x="1988342" y="245027"/>
                          <a:pt x="2032625" y="369332"/>
                        </a:cubicBezTo>
                        <a:cubicBezTo>
                          <a:pt x="1852091" y="440306"/>
                          <a:pt x="1625541" y="355232"/>
                          <a:pt x="1395736" y="369332"/>
                        </a:cubicBezTo>
                        <a:cubicBezTo>
                          <a:pt x="1146522" y="428892"/>
                          <a:pt x="1010290" y="309940"/>
                          <a:pt x="758846" y="369332"/>
                        </a:cubicBezTo>
                        <a:cubicBezTo>
                          <a:pt x="520582" y="405520"/>
                          <a:pt x="179770" y="334049"/>
                          <a:pt x="0" y="369332"/>
                        </a:cubicBezTo>
                        <a:cubicBezTo>
                          <a:pt x="-10433" y="187978"/>
                          <a:pt x="40467" y="118153"/>
                          <a:pt x="0" y="0"/>
                        </a:cubicBezTo>
                        <a:close/>
                      </a:path>
                    </a:pathLst>
                  </a:custGeom>
                  <ask:type>
                    <ask:lineSketchScribble/>
                  </ask:type>
                </ask:lineSketchStyleProps>
              </a:ext>
            </a:extLst>
          </a:ln>
          <a:scene3d>
            <a:camera prst="perspectiveHeroicExtremeRightFacing"/>
            <a:lightRig rig="threePt" dir="t"/>
          </a:scene3d>
        </p:spPr>
        <p:txBody>
          <a:bodyPr wrap="square" rtlCol="0">
            <a:spAutoFit/>
          </a:bodyPr>
          <a:lstStyle/>
          <a:p>
            <a:r>
              <a:rPr lang="ga-IE" b="1" dirty="0">
                <a:solidFill>
                  <a:schemeClr val="bg1"/>
                </a:solidFill>
                <a:latin typeface="Ink Free" panose="03080402000500000000" pitchFamily="66" charset="0"/>
              </a:rPr>
              <a:t>Tar éis 20 soicind</a:t>
            </a:r>
          </a:p>
        </p:txBody>
      </p:sp>
      <p:sp>
        <p:nvSpPr>
          <p:cNvPr id="160" name="TextBox 159">
            <a:extLst>
              <a:ext uri="{FF2B5EF4-FFF2-40B4-BE49-F238E27FC236}">
                <a16:creationId xmlns:a16="http://schemas.microsoft.com/office/drawing/2014/main" id="{DA5B444D-23AF-4B1A-8141-0D7D16245AC5}"/>
              </a:ext>
            </a:extLst>
          </p:cNvPr>
          <p:cNvSpPr txBox="1"/>
          <p:nvPr/>
        </p:nvSpPr>
        <p:spPr>
          <a:xfrm>
            <a:off x="4614151" y="5870619"/>
            <a:ext cx="1181246" cy="369332"/>
          </a:xfrm>
          <a:custGeom>
            <a:avLst/>
            <a:gdLst>
              <a:gd name="connsiteX0" fmla="*/ 0 w 1181246"/>
              <a:gd name="connsiteY0" fmla="*/ 0 h 338554"/>
              <a:gd name="connsiteX1" fmla="*/ 578811 w 1181246"/>
              <a:gd name="connsiteY1" fmla="*/ 0 h 338554"/>
              <a:gd name="connsiteX2" fmla="*/ 1181246 w 1181246"/>
              <a:gd name="connsiteY2" fmla="*/ 0 h 338554"/>
              <a:gd name="connsiteX3" fmla="*/ 1181246 w 1181246"/>
              <a:gd name="connsiteY3" fmla="*/ 338554 h 338554"/>
              <a:gd name="connsiteX4" fmla="*/ 590623 w 1181246"/>
              <a:gd name="connsiteY4" fmla="*/ 338554 h 338554"/>
              <a:gd name="connsiteX5" fmla="*/ 0 w 1181246"/>
              <a:gd name="connsiteY5" fmla="*/ 338554 h 338554"/>
              <a:gd name="connsiteX6" fmla="*/ 0 w 1181246"/>
              <a:gd name="connsiteY6" fmla="*/ 0 h 338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1246" h="338554" extrusionOk="0">
                <a:moveTo>
                  <a:pt x="0" y="0"/>
                </a:moveTo>
                <a:cubicBezTo>
                  <a:pt x="218172" y="-8291"/>
                  <a:pt x="381851" y="48209"/>
                  <a:pt x="578811" y="0"/>
                </a:cubicBezTo>
                <a:cubicBezTo>
                  <a:pt x="775771" y="-48209"/>
                  <a:pt x="976703" y="71102"/>
                  <a:pt x="1181246" y="0"/>
                </a:cubicBezTo>
                <a:cubicBezTo>
                  <a:pt x="1190994" y="131547"/>
                  <a:pt x="1173171" y="261328"/>
                  <a:pt x="1181246" y="338554"/>
                </a:cubicBezTo>
                <a:cubicBezTo>
                  <a:pt x="990434" y="381872"/>
                  <a:pt x="865059" y="281738"/>
                  <a:pt x="590623" y="338554"/>
                </a:cubicBezTo>
                <a:cubicBezTo>
                  <a:pt x="316187" y="395370"/>
                  <a:pt x="265092" y="297650"/>
                  <a:pt x="0" y="338554"/>
                </a:cubicBezTo>
                <a:cubicBezTo>
                  <a:pt x="-22189" y="224409"/>
                  <a:pt x="17594" y="158488"/>
                  <a:pt x="0" y="0"/>
                </a:cubicBezTo>
                <a:close/>
              </a:path>
            </a:pathLst>
          </a:custGeom>
          <a:noFill/>
          <a:ln>
            <a:noFill/>
            <a:extLst>
              <a:ext uri="{C807C97D-BFC1-408E-A445-0C87EB9F89A2}">
                <ask:lineSketchStyleProps xmlns:ask="http://schemas.microsoft.com/office/drawing/2018/sketchyshapes" sd="139682991">
                  <a:custGeom>
                    <a:avLst/>
                    <a:gdLst>
                      <a:gd name="connsiteX0" fmla="*/ 0 w 1181246"/>
                      <a:gd name="connsiteY0" fmla="*/ 0 h 369332"/>
                      <a:gd name="connsiteX1" fmla="*/ 578811 w 1181246"/>
                      <a:gd name="connsiteY1" fmla="*/ 0 h 369332"/>
                      <a:gd name="connsiteX2" fmla="*/ 1181246 w 1181246"/>
                      <a:gd name="connsiteY2" fmla="*/ 0 h 369332"/>
                      <a:gd name="connsiteX3" fmla="*/ 1181246 w 1181246"/>
                      <a:gd name="connsiteY3" fmla="*/ 369332 h 369332"/>
                      <a:gd name="connsiteX4" fmla="*/ 590623 w 1181246"/>
                      <a:gd name="connsiteY4" fmla="*/ 369332 h 369332"/>
                      <a:gd name="connsiteX5" fmla="*/ 0 w 1181246"/>
                      <a:gd name="connsiteY5" fmla="*/ 369332 h 369332"/>
                      <a:gd name="connsiteX6" fmla="*/ 0 w 1181246"/>
                      <a:gd name="connsiteY6" fmla="*/ 0 h 369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1246" h="369332" extrusionOk="0">
                        <a:moveTo>
                          <a:pt x="0" y="0"/>
                        </a:moveTo>
                        <a:cubicBezTo>
                          <a:pt x="218172" y="-8291"/>
                          <a:pt x="381851" y="48209"/>
                          <a:pt x="578811" y="0"/>
                        </a:cubicBezTo>
                        <a:cubicBezTo>
                          <a:pt x="775771" y="-48209"/>
                          <a:pt x="976703" y="71102"/>
                          <a:pt x="1181246" y="0"/>
                        </a:cubicBezTo>
                        <a:cubicBezTo>
                          <a:pt x="1214990" y="118578"/>
                          <a:pt x="1164750" y="267215"/>
                          <a:pt x="1181246" y="369332"/>
                        </a:cubicBezTo>
                        <a:cubicBezTo>
                          <a:pt x="990434" y="412650"/>
                          <a:pt x="865059" y="312516"/>
                          <a:pt x="590623" y="369332"/>
                        </a:cubicBezTo>
                        <a:cubicBezTo>
                          <a:pt x="316187" y="426148"/>
                          <a:pt x="265092" y="328428"/>
                          <a:pt x="0" y="369332"/>
                        </a:cubicBezTo>
                        <a:cubicBezTo>
                          <a:pt x="-42259" y="258426"/>
                          <a:pt x="31274" y="118783"/>
                          <a:pt x="0" y="0"/>
                        </a:cubicBezTo>
                        <a:close/>
                      </a:path>
                    </a:pathLst>
                  </a:custGeom>
                  <ask:type>
                    <ask:lineSketchScribble/>
                  </ask:type>
                </ask:lineSketchStyleProps>
              </a:ext>
            </a:extLst>
          </a:ln>
          <a:effectLst/>
        </p:spPr>
        <p:txBody>
          <a:bodyPr wrap="square" rtlCol="0">
            <a:spAutoFit/>
          </a:bodyPr>
          <a:lstStyle/>
          <a:p>
            <a:r>
              <a:rPr lang="ga-IE" b="1" dirty="0">
                <a:solidFill>
                  <a:schemeClr val="bg1"/>
                </a:solidFill>
                <a:latin typeface="Ink Free" panose="03080402000500000000" pitchFamily="66" charset="0"/>
              </a:rPr>
              <a:t>Uisce fuar</a:t>
            </a:r>
          </a:p>
        </p:txBody>
      </p:sp>
      <p:sp>
        <p:nvSpPr>
          <p:cNvPr id="161" name="TextBox 160">
            <a:extLst>
              <a:ext uri="{FF2B5EF4-FFF2-40B4-BE49-F238E27FC236}">
                <a16:creationId xmlns:a16="http://schemas.microsoft.com/office/drawing/2014/main" id="{E3E4645D-3B82-477F-A801-9555B8CC3258}"/>
              </a:ext>
            </a:extLst>
          </p:cNvPr>
          <p:cNvSpPr txBox="1"/>
          <p:nvPr/>
        </p:nvSpPr>
        <p:spPr>
          <a:xfrm>
            <a:off x="6034217" y="5874239"/>
            <a:ext cx="1181246" cy="369332"/>
          </a:xfrm>
          <a:custGeom>
            <a:avLst/>
            <a:gdLst>
              <a:gd name="connsiteX0" fmla="*/ 0 w 1181246"/>
              <a:gd name="connsiteY0" fmla="*/ 0 h 338554"/>
              <a:gd name="connsiteX1" fmla="*/ 578811 w 1181246"/>
              <a:gd name="connsiteY1" fmla="*/ 0 h 338554"/>
              <a:gd name="connsiteX2" fmla="*/ 1181246 w 1181246"/>
              <a:gd name="connsiteY2" fmla="*/ 0 h 338554"/>
              <a:gd name="connsiteX3" fmla="*/ 1181246 w 1181246"/>
              <a:gd name="connsiteY3" fmla="*/ 338554 h 338554"/>
              <a:gd name="connsiteX4" fmla="*/ 590623 w 1181246"/>
              <a:gd name="connsiteY4" fmla="*/ 338554 h 338554"/>
              <a:gd name="connsiteX5" fmla="*/ 0 w 1181246"/>
              <a:gd name="connsiteY5" fmla="*/ 338554 h 338554"/>
              <a:gd name="connsiteX6" fmla="*/ 0 w 1181246"/>
              <a:gd name="connsiteY6" fmla="*/ 0 h 338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1246" h="338554" extrusionOk="0">
                <a:moveTo>
                  <a:pt x="0" y="0"/>
                </a:moveTo>
                <a:cubicBezTo>
                  <a:pt x="218172" y="-8291"/>
                  <a:pt x="381851" y="48209"/>
                  <a:pt x="578811" y="0"/>
                </a:cubicBezTo>
                <a:cubicBezTo>
                  <a:pt x="775771" y="-48209"/>
                  <a:pt x="976703" y="71102"/>
                  <a:pt x="1181246" y="0"/>
                </a:cubicBezTo>
                <a:cubicBezTo>
                  <a:pt x="1190994" y="131547"/>
                  <a:pt x="1173171" y="261328"/>
                  <a:pt x="1181246" y="338554"/>
                </a:cubicBezTo>
                <a:cubicBezTo>
                  <a:pt x="990434" y="381872"/>
                  <a:pt x="865059" y="281738"/>
                  <a:pt x="590623" y="338554"/>
                </a:cubicBezTo>
                <a:cubicBezTo>
                  <a:pt x="316187" y="395370"/>
                  <a:pt x="265092" y="297650"/>
                  <a:pt x="0" y="338554"/>
                </a:cubicBezTo>
                <a:cubicBezTo>
                  <a:pt x="-22189" y="224409"/>
                  <a:pt x="17594" y="158488"/>
                  <a:pt x="0" y="0"/>
                </a:cubicBezTo>
                <a:close/>
              </a:path>
            </a:pathLst>
          </a:custGeom>
          <a:noFill/>
          <a:ln>
            <a:noFill/>
            <a:extLst>
              <a:ext uri="{C807C97D-BFC1-408E-A445-0C87EB9F89A2}">
                <ask:lineSketchStyleProps xmlns:ask="http://schemas.microsoft.com/office/drawing/2018/sketchyshapes" sd="139682991">
                  <a:custGeom>
                    <a:avLst/>
                    <a:gdLst>
                      <a:gd name="connsiteX0" fmla="*/ 0 w 1181246"/>
                      <a:gd name="connsiteY0" fmla="*/ 0 h 369332"/>
                      <a:gd name="connsiteX1" fmla="*/ 578811 w 1181246"/>
                      <a:gd name="connsiteY1" fmla="*/ 0 h 369332"/>
                      <a:gd name="connsiteX2" fmla="*/ 1181246 w 1181246"/>
                      <a:gd name="connsiteY2" fmla="*/ 0 h 369332"/>
                      <a:gd name="connsiteX3" fmla="*/ 1181246 w 1181246"/>
                      <a:gd name="connsiteY3" fmla="*/ 369332 h 369332"/>
                      <a:gd name="connsiteX4" fmla="*/ 590623 w 1181246"/>
                      <a:gd name="connsiteY4" fmla="*/ 369332 h 369332"/>
                      <a:gd name="connsiteX5" fmla="*/ 0 w 1181246"/>
                      <a:gd name="connsiteY5" fmla="*/ 369332 h 369332"/>
                      <a:gd name="connsiteX6" fmla="*/ 0 w 1181246"/>
                      <a:gd name="connsiteY6" fmla="*/ 0 h 369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1246" h="369332" extrusionOk="0">
                        <a:moveTo>
                          <a:pt x="0" y="0"/>
                        </a:moveTo>
                        <a:cubicBezTo>
                          <a:pt x="218172" y="-8291"/>
                          <a:pt x="381851" y="48209"/>
                          <a:pt x="578811" y="0"/>
                        </a:cubicBezTo>
                        <a:cubicBezTo>
                          <a:pt x="775771" y="-48209"/>
                          <a:pt x="976703" y="71102"/>
                          <a:pt x="1181246" y="0"/>
                        </a:cubicBezTo>
                        <a:cubicBezTo>
                          <a:pt x="1214990" y="118578"/>
                          <a:pt x="1164750" y="267215"/>
                          <a:pt x="1181246" y="369332"/>
                        </a:cubicBezTo>
                        <a:cubicBezTo>
                          <a:pt x="990434" y="412650"/>
                          <a:pt x="865059" y="312516"/>
                          <a:pt x="590623" y="369332"/>
                        </a:cubicBezTo>
                        <a:cubicBezTo>
                          <a:pt x="316187" y="426148"/>
                          <a:pt x="265092" y="328428"/>
                          <a:pt x="0" y="369332"/>
                        </a:cubicBezTo>
                        <a:cubicBezTo>
                          <a:pt x="-42259" y="258426"/>
                          <a:pt x="31274" y="118783"/>
                          <a:pt x="0" y="0"/>
                        </a:cubicBezTo>
                        <a:close/>
                      </a:path>
                    </a:pathLst>
                  </a:custGeom>
                  <ask:type>
                    <ask:lineSketchScribble/>
                  </ask:type>
                </ask:lineSketchStyleProps>
              </a:ext>
            </a:extLst>
          </a:ln>
          <a:effectLst/>
        </p:spPr>
        <p:txBody>
          <a:bodyPr wrap="square" rtlCol="0">
            <a:spAutoFit/>
          </a:bodyPr>
          <a:lstStyle/>
          <a:p>
            <a:r>
              <a:rPr lang="ga-IE" b="1" dirty="0">
                <a:solidFill>
                  <a:schemeClr val="bg1"/>
                </a:solidFill>
                <a:latin typeface="Ink Free" panose="03080402000500000000" pitchFamily="66" charset="0"/>
              </a:rPr>
              <a:t>Uisce te</a:t>
            </a:r>
          </a:p>
        </p:txBody>
      </p:sp>
      <p:sp>
        <p:nvSpPr>
          <p:cNvPr id="162" name="TextBox 161">
            <a:extLst>
              <a:ext uri="{FF2B5EF4-FFF2-40B4-BE49-F238E27FC236}">
                <a16:creationId xmlns:a16="http://schemas.microsoft.com/office/drawing/2014/main" id="{A4224B20-493D-4B9A-98D6-3B7D41E6ACB3}"/>
              </a:ext>
            </a:extLst>
          </p:cNvPr>
          <p:cNvSpPr txBox="1"/>
          <p:nvPr/>
        </p:nvSpPr>
        <p:spPr>
          <a:xfrm>
            <a:off x="6130986" y="2911678"/>
            <a:ext cx="1181246" cy="369332"/>
          </a:xfrm>
          <a:custGeom>
            <a:avLst/>
            <a:gdLst>
              <a:gd name="connsiteX0" fmla="*/ 0 w 1181246"/>
              <a:gd name="connsiteY0" fmla="*/ 0 h 338554"/>
              <a:gd name="connsiteX1" fmla="*/ 578811 w 1181246"/>
              <a:gd name="connsiteY1" fmla="*/ 0 h 338554"/>
              <a:gd name="connsiteX2" fmla="*/ 1181246 w 1181246"/>
              <a:gd name="connsiteY2" fmla="*/ 0 h 338554"/>
              <a:gd name="connsiteX3" fmla="*/ 1181246 w 1181246"/>
              <a:gd name="connsiteY3" fmla="*/ 338554 h 338554"/>
              <a:gd name="connsiteX4" fmla="*/ 590623 w 1181246"/>
              <a:gd name="connsiteY4" fmla="*/ 338554 h 338554"/>
              <a:gd name="connsiteX5" fmla="*/ 0 w 1181246"/>
              <a:gd name="connsiteY5" fmla="*/ 338554 h 338554"/>
              <a:gd name="connsiteX6" fmla="*/ 0 w 1181246"/>
              <a:gd name="connsiteY6" fmla="*/ 0 h 338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1246" h="338554" extrusionOk="0">
                <a:moveTo>
                  <a:pt x="0" y="0"/>
                </a:moveTo>
                <a:cubicBezTo>
                  <a:pt x="218172" y="-8291"/>
                  <a:pt x="381851" y="48209"/>
                  <a:pt x="578811" y="0"/>
                </a:cubicBezTo>
                <a:cubicBezTo>
                  <a:pt x="775771" y="-48209"/>
                  <a:pt x="976703" y="71102"/>
                  <a:pt x="1181246" y="0"/>
                </a:cubicBezTo>
                <a:cubicBezTo>
                  <a:pt x="1190994" y="131547"/>
                  <a:pt x="1173171" y="261328"/>
                  <a:pt x="1181246" y="338554"/>
                </a:cubicBezTo>
                <a:cubicBezTo>
                  <a:pt x="990434" y="381872"/>
                  <a:pt x="865059" y="281738"/>
                  <a:pt x="590623" y="338554"/>
                </a:cubicBezTo>
                <a:cubicBezTo>
                  <a:pt x="316187" y="395370"/>
                  <a:pt x="265092" y="297650"/>
                  <a:pt x="0" y="338554"/>
                </a:cubicBezTo>
                <a:cubicBezTo>
                  <a:pt x="-22189" y="224409"/>
                  <a:pt x="17594" y="158488"/>
                  <a:pt x="0" y="0"/>
                </a:cubicBezTo>
                <a:close/>
              </a:path>
            </a:pathLst>
          </a:custGeom>
          <a:noFill/>
          <a:ln>
            <a:noFill/>
            <a:extLst>
              <a:ext uri="{C807C97D-BFC1-408E-A445-0C87EB9F89A2}">
                <ask:lineSketchStyleProps xmlns:ask="http://schemas.microsoft.com/office/drawing/2018/sketchyshapes" sd="139682991">
                  <a:custGeom>
                    <a:avLst/>
                    <a:gdLst>
                      <a:gd name="connsiteX0" fmla="*/ 0 w 1181246"/>
                      <a:gd name="connsiteY0" fmla="*/ 0 h 369332"/>
                      <a:gd name="connsiteX1" fmla="*/ 578811 w 1181246"/>
                      <a:gd name="connsiteY1" fmla="*/ 0 h 369332"/>
                      <a:gd name="connsiteX2" fmla="*/ 1181246 w 1181246"/>
                      <a:gd name="connsiteY2" fmla="*/ 0 h 369332"/>
                      <a:gd name="connsiteX3" fmla="*/ 1181246 w 1181246"/>
                      <a:gd name="connsiteY3" fmla="*/ 369332 h 369332"/>
                      <a:gd name="connsiteX4" fmla="*/ 590623 w 1181246"/>
                      <a:gd name="connsiteY4" fmla="*/ 369332 h 369332"/>
                      <a:gd name="connsiteX5" fmla="*/ 0 w 1181246"/>
                      <a:gd name="connsiteY5" fmla="*/ 369332 h 369332"/>
                      <a:gd name="connsiteX6" fmla="*/ 0 w 1181246"/>
                      <a:gd name="connsiteY6" fmla="*/ 0 h 369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1246" h="369332" extrusionOk="0">
                        <a:moveTo>
                          <a:pt x="0" y="0"/>
                        </a:moveTo>
                        <a:cubicBezTo>
                          <a:pt x="218172" y="-8291"/>
                          <a:pt x="381851" y="48209"/>
                          <a:pt x="578811" y="0"/>
                        </a:cubicBezTo>
                        <a:cubicBezTo>
                          <a:pt x="775771" y="-48209"/>
                          <a:pt x="976703" y="71102"/>
                          <a:pt x="1181246" y="0"/>
                        </a:cubicBezTo>
                        <a:cubicBezTo>
                          <a:pt x="1214990" y="118578"/>
                          <a:pt x="1164750" y="267215"/>
                          <a:pt x="1181246" y="369332"/>
                        </a:cubicBezTo>
                        <a:cubicBezTo>
                          <a:pt x="990434" y="412650"/>
                          <a:pt x="865059" y="312516"/>
                          <a:pt x="590623" y="369332"/>
                        </a:cubicBezTo>
                        <a:cubicBezTo>
                          <a:pt x="316187" y="426148"/>
                          <a:pt x="265092" y="328428"/>
                          <a:pt x="0" y="369332"/>
                        </a:cubicBezTo>
                        <a:cubicBezTo>
                          <a:pt x="-42259" y="258426"/>
                          <a:pt x="31274" y="118783"/>
                          <a:pt x="0" y="0"/>
                        </a:cubicBezTo>
                        <a:close/>
                      </a:path>
                    </a:pathLst>
                  </a:custGeom>
                  <ask:type>
                    <ask:lineSketchScribble/>
                  </ask:type>
                </ask:lineSketchStyleProps>
              </a:ext>
            </a:extLst>
          </a:ln>
          <a:effectLst/>
        </p:spPr>
        <p:txBody>
          <a:bodyPr wrap="square" rtlCol="0">
            <a:spAutoFit/>
          </a:bodyPr>
          <a:lstStyle/>
          <a:p>
            <a:r>
              <a:rPr lang="ga-IE" b="1" dirty="0">
                <a:solidFill>
                  <a:schemeClr val="bg1"/>
                </a:solidFill>
                <a:latin typeface="Ink Free" panose="03080402000500000000" pitchFamily="66" charset="0"/>
              </a:rPr>
              <a:t>Uisce te</a:t>
            </a:r>
          </a:p>
        </p:txBody>
      </p:sp>
      <p:sp>
        <p:nvSpPr>
          <p:cNvPr id="163" name="TextBox 162">
            <a:extLst>
              <a:ext uri="{FF2B5EF4-FFF2-40B4-BE49-F238E27FC236}">
                <a16:creationId xmlns:a16="http://schemas.microsoft.com/office/drawing/2014/main" id="{EB779BB8-F2C7-4126-A85C-41E93C83BBCD}"/>
              </a:ext>
            </a:extLst>
          </p:cNvPr>
          <p:cNvSpPr txBox="1"/>
          <p:nvPr/>
        </p:nvSpPr>
        <p:spPr>
          <a:xfrm>
            <a:off x="4435992" y="2889007"/>
            <a:ext cx="1181246" cy="369332"/>
          </a:xfrm>
          <a:custGeom>
            <a:avLst/>
            <a:gdLst>
              <a:gd name="connsiteX0" fmla="*/ 0 w 1181246"/>
              <a:gd name="connsiteY0" fmla="*/ 0 h 338554"/>
              <a:gd name="connsiteX1" fmla="*/ 578811 w 1181246"/>
              <a:gd name="connsiteY1" fmla="*/ 0 h 338554"/>
              <a:gd name="connsiteX2" fmla="*/ 1181246 w 1181246"/>
              <a:gd name="connsiteY2" fmla="*/ 0 h 338554"/>
              <a:gd name="connsiteX3" fmla="*/ 1181246 w 1181246"/>
              <a:gd name="connsiteY3" fmla="*/ 338554 h 338554"/>
              <a:gd name="connsiteX4" fmla="*/ 590623 w 1181246"/>
              <a:gd name="connsiteY4" fmla="*/ 338554 h 338554"/>
              <a:gd name="connsiteX5" fmla="*/ 0 w 1181246"/>
              <a:gd name="connsiteY5" fmla="*/ 338554 h 338554"/>
              <a:gd name="connsiteX6" fmla="*/ 0 w 1181246"/>
              <a:gd name="connsiteY6" fmla="*/ 0 h 338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1246" h="338554" extrusionOk="0">
                <a:moveTo>
                  <a:pt x="0" y="0"/>
                </a:moveTo>
                <a:cubicBezTo>
                  <a:pt x="218172" y="-8291"/>
                  <a:pt x="381851" y="48209"/>
                  <a:pt x="578811" y="0"/>
                </a:cubicBezTo>
                <a:cubicBezTo>
                  <a:pt x="775771" y="-48209"/>
                  <a:pt x="976703" y="71102"/>
                  <a:pt x="1181246" y="0"/>
                </a:cubicBezTo>
                <a:cubicBezTo>
                  <a:pt x="1190994" y="131547"/>
                  <a:pt x="1173171" y="261328"/>
                  <a:pt x="1181246" y="338554"/>
                </a:cubicBezTo>
                <a:cubicBezTo>
                  <a:pt x="990434" y="381872"/>
                  <a:pt x="865059" y="281738"/>
                  <a:pt x="590623" y="338554"/>
                </a:cubicBezTo>
                <a:cubicBezTo>
                  <a:pt x="316187" y="395370"/>
                  <a:pt x="265092" y="297650"/>
                  <a:pt x="0" y="338554"/>
                </a:cubicBezTo>
                <a:cubicBezTo>
                  <a:pt x="-22189" y="224409"/>
                  <a:pt x="17594" y="158488"/>
                  <a:pt x="0" y="0"/>
                </a:cubicBezTo>
                <a:close/>
              </a:path>
            </a:pathLst>
          </a:custGeom>
          <a:noFill/>
          <a:ln>
            <a:noFill/>
            <a:extLst>
              <a:ext uri="{C807C97D-BFC1-408E-A445-0C87EB9F89A2}">
                <ask:lineSketchStyleProps xmlns:ask="http://schemas.microsoft.com/office/drawing/2018/sketchyshapes" sd="139682991">
                  <a:custGeom>
                    <a:avLst/>
                    <a:gdLst>
                      <a:gd name="connsiteX0" fmla="*/ 0 w 1181246"/>
                      <a:gd name="connsiteY0" fmla="*/ 0 h 369332"/>
                      <a:gd name="connsiteX1" fmla="*/ 578811 w 1181246"/>
                      <a:gd name="connsiteY1" fmla="*/ 0 h 369332"/>
                      <a:gd name="connsiteX2" fmla="*/ 1181246 w 1181246"/>
                      <a:gd name="connsiteY2" fmla="*/ 0 h 369332"/>
                      <a:gd name="connsiteX3" fmla="*/ 1181246 w 1181246"/>
                      <a:gd name="connsiteY3" fmla="*/ 369332 h 369332"/>
                      <a:gd name="connsiteX4" fmla="*/ 590623 w 1181246"/>
                      <a:gd name="connsiteY4" fmla="*/ 369332 h 369332"/>
                      <a:gd name="connsiteX5" fmla="*/ 0 w 1181246"/>
                      <a:gd name="connsiteY5" fmla="*/ 369332 h 369332"/>
                      <a:gd name="connsiteX6" fmla="*/ 0 w 1181246"/>
                      <a:gd name="connsiteY6" fmla="*/ 0 h 369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1246" h="369332" extrusionOk="0">
                        <a:moveTo>
                          <a:pt x="0" y="0"/>
                        </a:moveTo>
                        <a:cubicBezTo>
                          <a:pt x="218172" y="-8291"/>
                          <a:pt x="381851" y="48209"/>
                          <a:pt x="578811" y="0"/>
                        </a:cubicBezTo>
                        <a:cubicBezTo>
                          <a:pt x="775771" y="-48209"/>
                          <a:pt x="976703" y="71102"/>
                          <a:pt x="1181246" y="0"/>
                        </a:cubicBezTo>
                        <a:cubicBezTo>
                          <a:pt x="1214990" y="118578"/>
                          <a:pt x="1164750" y="267215"/>
                          <a:pt x="1181246" y="369332"/>
                        </a:cubicBezTo>
                        <a:cubicBezTo>
                          <a:pt x="990434" y="412650"/>
                          <a:pt x="865059" y="312516"/>
                          <a:pt x="590623" y="369332"/>
                        </a:cubicBezTo>
                        <a:cubicBezTo>
                          <a:pt x="316187" y="426148"/>
                          <a:pt x="265092" y="328428"/>
                          <a:pt x="0" y="369332"/>
                        </a:cubicBezTo>
                        <a:cubicBezTo>
                          <a:pt x="-42259" y="258426"/>
                          <a:pt x="31274" y="118783"/>
                          <a:pt x="0" y="0"/>
                        </a:cubicBezTo>
                        <a:close/>
                      </a:path>
                    </a:pathLst>
                  </a:custGeom>
                  <ask:type>
                    <ask:lineSketchScribble/>
                  </ask:type>
                </ask:lineSketchStyleProps>
              </a:ext>
            </a:extLst>
          </a:ln>
          <a:effectLst/>
        </p:spPr>
        <p:txBody>
          <a:bodyPr wrap="square" rtlCol="0">
            <a:spAutoFit/>
          </a:bodyPr>
          <a:lstStyle/>
          <a:p>
            <a:r>
              <a:rPr lang="ga-IE" b="1" dirty="0">
                <a:solidFill>
                  <a:schemeClr val="bg1"/>
                </a:solidFill>
                <a:latin typeface="Ink Free" panose="03080402000500000000" pitchFamily="66" charset="0"/>
              </a:rPr>
              <a:t>Uisce fuar</a:t>
            </a:r>
          </a:p>
        </p:txBody>
      </p:sp>
      <p:sp>
        <p:nvSpPr>
          <p:cNvPr id="165" name="TextBox 164">
            <a:extLst>
              <a:ext uri="{FF2B5EF4-FFF2-40B4-BE49-F238E27FC236}">
                <a16:creationId xmlns:a16="http://schemas.microsoft.com/office/drawing/2014/main" id="{FBAA3CA2-39C6-4AC5-9503-47F72066480E}"/>
              </a:ext>
            </a:extLst>
          </p:cNvPr>
          <p:cNvSpPr txBox="1">
            <a:spLocks noChangeAspect="1"/>
          </p:cNvSpPr>
          <p:nvPr/>
        </p:nvSpPr>
        <p:spPr>
          <a:xfrm rot="21300000">
            <a:off x="-25242" y="975840"/>
            <a:ext cx="1637508" cy="954107"/>
          </a:xfrm>
          <a:custGeom>
            <a:avLst/>
            <a:gdLst>
              <a:gd name="connsiteX0" fmla="*/ 0 w 1762224"/>
              <a:gd name="connsiteY0" fmla="*/ 0 h 954107"/>
              <a:gd name="connsiteX1" fmla="*/ 605030 w 1762224"/>
              <a:gd name="connsiteY1" fmla="*/ 0 h 954107"/>
              <a:gd name="connsiteX2" fmla="*/ 1139572 w 1762224"/>
              <a:gd name="connsiteY2" fmla="*/ 0 h 954107"/>
              <a:gd name="connsiteX3" fmla="*/ 1762224 w 1762224"/>
              <a:gd name="connsiteY3" fmla="*/ 0 h 954107"/>
              <a:gd name="connsiteX4" fmla="*/ 1762224 w 1762224"/>
              <a:gd name="connsiteY4" fmla="*/ 457971 h 954107"/>
              <a:gd name="connsiteX5" fmla="*/ 1762224 w 1762224"/>
              <a:gd name="connsiteY5" fmla="*/ 954107 h 954107"/>
              <a:gd name="connsiteX6" fmla="*/ 1192438 w 1762224"/>
              <a:gd name="connsiteY6" fmla="*/ 954107 h 954107"/>
              <a:gd name="connsiteX7" fmla="*/ 605030 w 1762224"/>
              <a:gd name="connsiteY7" fmla="*/ 954107 h 954107"/>
              <a:gd name="connsiteX8" fmla="*/ 0 w 1762224"/>
              <a:gd name="connsiteY8" fmla="*/ 954107 h 954107"/>
              <a:gd name="connsiteX9" fmla="*/ 0 w 1762224"/>
              <a:gd name="connsiteY9" fmla="*/ 457971 h 954107"/>
              <a:gd name="connsiteX10" fmla="*/ 0 w 1762224"/>
              <a:gd name="connsiteY10" fmla="*/ 0 h 954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62224" h="954107" fill="none" extrusionOk="0">
                <a:moveTo>
                  <a:pt x="0" y="0"/>
                </a:moveTo>
                <a:cubicBezTo>
                  <a:pt x="246301" y="-14840"/>
                  <a:pt x="380342" y="53166"/>
                  <a:pt x="605030" y="0"/>
                </a:cubicBezTo>
                <a:cubicBezTo>
                  <a:pt x="829718" y="-53166"/>
                  <a:pt x="1012362" y="6792"/>
                  <a:pt x="1139572" y="0"/>
                </a:cubicBezTo>
                <a:cubicBezTo>
                  <a:pt x="1266782" y="-6792"/>
                  <a:pt x="1580349" y="62930"/>
                  <a:pt x="1762224" y="0"/>
                </a:cubicBezTo>
                <a:cubicBezTo>
                  <a:pt x="1777357" y="149109"/>
                  <a:pt x="1713907" y="295227"/>
                  <a:pt x="1762224" y="457971"/>
                </a:cubicBezTo>
                <a:cubicBezTo>
                  <a:pt x="1810541" y="620715"/>
                  <a:pt x="1734271" y="765215"/>
                  <a:pt x="1762224" y="954107"/>
                </a:cubicBezTo>
                <a:cubicBezTo>
                  <a:pt x="1570471" y="1010682"/>
                  <a:pt x="1449595" y="887093"/>
                  <a:pt x="1192438" y="954107"/>
                </a:cubicBezTo>
                <a:cubicBezTo>
                  <a:pt x="935281" y="1021121"/>
                  <a:pt x="819898" y="944023"/>
                  <a:pt x="605030" y="954107"/>
                </a:cubicBezTo>
                <a:cubicBezTo>
                  <a:pt x="390162" y="964191"/>
                  <a:pt x="283156" y="922216"/>
                  <a:pt x="0" y="954107"/>
                </a:cubicBezTo>
                <a:cubicBezTo>
                  <a:pt x="-41992" y="774416"/>
                  <a:pt x="39179" y="656351"/>
                  <a:pt x="0" y="457971"/>
                </a:cubicBezTo>
                <a:cubicBezTo>
                  <a:pt x="-39179" y="259591"/>
                  <a:pt x="31500" y="97309"/>
                  <a:pt x="0" y="0"/>
                </a:cubicBezTo>
                <a:close/>
              </a:path>
              <a:path w="1762224" h="954107" stroke="0" extrusionOk="0">
                <a:moveTo>
                  <a:pt x="0" y="0"/>
                </a:moveTo>
                <a:cubicBezTo>
                  <a:pt x="209931" y="-9353"/>
                  <a:pt x="275015" y="30985"/>
                  <a:pt x="534541" y="0"/>
                </a:cubicBezTo>
                <a:cubicBezTo>
                  <a:pt x="794067" y="-30985"/>
                  <a:pt x="884354" y="56307"/>
                  <a:pt x="1069083" y="0"/>
                </a:cubicBezTo>
                <a:cubicBezTo>
                  <a:pt x="1253812" y="-56307"/>
                  <a:pt x="1502940" y="16959"/>
                  <a:pt x="1762224" y="0"/>
                </a:cubicBezTo>
                <a:cubicBezTo>
                  <a:pt x="1803906" y="173826"/>
                  <a:pt x="1754333" y="301440"/>
                  <a:pt x="1762224" y="457971"/>
                </a:cubicBezTo>
                <a:cubicBezTo>
                  <a:pt x="1770115" y="614502"/>
                  <a:pt x="1724791" y="783843"/>
                  <a:pt x="1762224" y="954107"/>
                </a:cubicBezTo>
                <a:cubicBezTo>
                  <a:pt x="1493868" y="979201"/>
                  <a:pt x="1464348" y="907172"/>
                  <a:pt x="1174816" y="954107"/>
                </a:cubicBezTo>
                <a:cubicBezTo>
                  <a:pt x="885284" y="1001042"/>
                  <a:pt x="722542" y="941908"/>
                  <a:pt x="587408" y="954107"/>
                </a:cubicBezTo>
                <a:cubicBezTo>
                  <a:pt x="452274" y="966306"/>
                  <a:pt x="153176" y="885075"/>
                  <a:pt x="0" y="954107"/>
                </a:cubicBezTo>
                <a:cubicBezTo>
                  <a:pt x="-42790" y="811126"/>
                  <a:pt x="43962" y="709216"/>
                  <a:pt x="0" y="486595"/>
                </a:cubicBezTo>
                <a:cubicBezTo>
                  <a:pt x="-43962" y="263974"/>
                  <a:pt x="1496" y="170349"/>
                  <a:pt x="0" y="0"/>
                </a:cubicBezTo>
                <a:close/>
              </a:path>
            </a:pathLst>
          </a:custGeom>
          <a:solidFill>
            <a:srgbClr val="FF0000"/>
          </a:solidFill>
          <a:ln>
            <a:noFill/>
            <a:extLst>
              <a:ext uri="{C807C97D-BFC1-408E-A445-0C87EB9F89A2}">
                <ask:lineSketchStyleProps xmlns:ask="http://schemas.microsoft.com/office/drawing/2018/sketchyshapes" sd="1048302887">
                  <a:custGeom>
                    <a:avLst/>
                    <a:gdLst>
                      <a:gd name="connsiteX0" fmla="*/ 0 w 1637508"/>
                      <a:gd name="connsiteY0" fmla="*/ 0 h 954107"/>
                      <a:gd name="connsiteX1" fmla="*/ 562210 w 1637508"/>
                      <a:gd name="connsiteY1" fmla="*/ 0 h 954107"/>
                      <a:gd name="connsiteX2" fmla="*/ 1058922 w 1637508"/>
                      <a:gd name="connsiteY2" fmla="*/ 0 h 954107"/>
                      <a:gd name="connsiteX3" fmla="*/ 1637508 w 1637508"/>
                      <a:gd name="connsiteY3" fmla="*/ 0 h 954107"/>
                      <a:gd name="connsiteX4" fmla="*/ 1637508 w 1637508"/>
                      <a:gd name="connsiteY4" fmla="*/ 457971 h 954107"/>
                      <a:gd name="connsiteX5" fmla="*/ 1637508 w 1637508"/>
                      <a:gd name="connsiteY5" fmla="*/ 954107 h 954107"/>
                      <a:gd name="connsiteX6" fmla="*/ 1108046 w 1637508"/>
                      <a:gd name="connsiteY6" fmla="*/ 954107 h 954107"/>
                      <a:gd name="connsiteX7" fmla="*/ 562210 w 1637508"/>
                      <a:gd name="connsiteY7" fmla="*/ 954107 h 954107"/>
                      <a:gd name="connsiteX8" fmla="*/ 0 w 1637508"/>
                      <a:gd name="connsiteY8" fmla="*/ 954107 h 954107"/>
                      <a:gd name="connsiteX9" fmla="*/ 0 w 1637508"/>
                      <a:gd name="connsiteY9" fmla="*/ 457971 h 954107"/>
                      <a:gd name="connsiteX10" fmla="*/ 0 w 1637508"/>
                      <a:gd name="connsiteY10" fmla="*/ 0 h 954107"/>
                      <a:gd name="connsiteX0" fmla="*/ 0 w 1637508"/>
                      <a:gd name="connsiteY0" fmla="*/ 0 h 954107"/>
                      <a:gd name="connsiteX1" fmla="*/ 496710 w 1637508"/>
                      <a:gd name="connsiteY1" fmla="*/ 0 h 954107"/>
                      <a:gd name="connsiteX2" fmla="*/ 993421 w 1637508"/>
                      <a:gd name="connsiteY2" fmla="*/ 0 h 954107"/>
                      <a:gd name="connsiteX3" fmla="*/ 1637508 w 1637508"/>
                      <a:gd name="connsiteY3" fmla="*/ 0 h 954107"/>
                      <a:gd name="connsiteX4" fmla="*/ 1637508 w 1637508"/>
                      <a:gd name="connsiteY4" fmla="*/ 457971 h 954107"/>
                      <a:gd name="connsiteX5" fmla="*/ 1637508 w 1637508"/>
                      <a:gd name="connsiteY5" fmla="*/ 954107 h 954107"/>
                      <a:gd name="connsiteX6" fmla="*/ 1091672 w 1637508"/>
                      <a:gd name="connsiteY6" fmla="*/ 954107 h 954107"/>
                      <a:gd name="connsiteX7" fmla="*/ 545836 w 1637508"/>
                      <a:gd name="connsiteY7" fmla="*/ 954107 h 954107"/>
                      <a:gd name="connsiteX8" fmla="*/ 0 w 1637508"/>
                      <a:gd name="connsiteY8" fmla="*/ 954107 h 954107"/>
                      <a:gd name="connsiteX9" fmla="*/ 0 w 1637508"/>
                      <a:gd name="connsiteY9" fmla="*/ 486595 h 954107"/>
                      <a:gd name="connsiteX10" fmla="*/ 0 w 1637508"/>
                      <a:gd name="connsiteY10" fmla="*/ 0 h 954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37508" h="954107" fill="none" extrusionOk="0">
                        <a:moveTo>
                          <a:pt x="0" y="0"/>
                        </a:moveTo>
                        <a:cubicBezTo>
                          <a:pt x="225307" y="-13757"/>
                          <a:pt x="320314" y="76369"/>
                          <a:pt x="562210" y="0"/>
                        </a:cubicBezTo>
                        <a:cubicBezTo>
                          <a:pt x="756785" y="-76471"/>
                          <a:pt x="967508" y="29903"/>
                          <a:pt x="1058922" y="0"/>
                        </a:cubicBezTo>
                        <a:cubicBezTo>
                          <a:pt x="1162090" y="-41807"/>
                          <a:pt x="1472626" y="79157"/>
                          <a:pt x="1637508" y="0"/>
                        </a:cubicBezTo>
                        <a:cubicBezTo>
                          <a:pt x="1629484" y="154235"/>
                          <a:pt x="1587866" y="258664"/>
                          <a:pt x="1637508" y="457971"/>
                        </a:cubicBezTo>
                        <a:cubicBezTo>
                          <a:pt x="1675486" y="608612"/>
                          <a:pt x="1621184" y="755246"/>
                          <a:pt x="1637508" y="954107"/>
                        </a:cubicBezTo>
                        <a:cubicBezTo>
                          <a:pt x="1507791" y="1017463"/>
                          <a:pt x="1355016" y="868617"/>
                          <a:pt x="1108046" y="954107"/>
                        </a:cubicBezTo>
                        <a:cubicBezTo>
                          <a:pt x="865160" y="1022246"/>
                          <a:pt x="729816" y="929559"/>
                          <a:pt x="562210" y="954107"/>
                        </a:cubicBezTo>
                        <a:cubicBezTo>
                          <a:pt x="349194" y="954115"/>
                          <a:pt x="251497" y="926137"/>
                          <a:pt x="0" y="954107"/>
                        </a:cubicBezTo>
                        <a:cubicBezTo>
                          <a:pt x="-41134" y="772242"/>
                          <a:pt x="32829" y="620270"/>
                          <a:pt x="0" y="457971"/>
                        </a:cubicBezTo>
                        <a:cubicBezTo>
                          <a:pt x="-41452" y="263801"/>
                          <a:pt x="49118" y="78695"/>
                          <a:pt x="0" y="0"/>
                        </a:cubicBezTo>
                        <a:close/>
                      </a:path>
                      <a:path w="1637508" h="954107" stroke="0" extrusionOk="0">
                        <a:moveTo>
                          <a:pt x="0" y="0"/>
                        </a:moveTo>
                        <a:cubicBezTo>
                          <a:pt x="208980" y="-21247"/>
                          <a:pt x="243928" y="15682"/>
                          <a:pt x="496710" y="0"/>
                        </a:cubicBezTo>
                        <a:cubicBezTo>
                          <a:pt x="742358" y="-29586"/>
                          <a:pt x="837188" y="60524"/>
                          <a:pt x="993421" y="0"/>
                        </a:cubicBezTo>
                        <a:cubicBezTo>
                          <a:pt x="1185955" y="-78706"/>
                          <a:pt x="1402321" y="10031"/>
                          <a:pt x="1637508" y="0"/>
                        </a:cubicBezTo>
                        <a:cubicBezTo>
                          <a:pt x="1666621" y="207732"/>
                          <a:pt x="1635531" y="313639"/>
                          <a:pt x="1637508" y="457971"/>
                        </a:cubicBezTo>
                        <a:cubicBezTo>
                          <a:pt x="1597829" y="635367"/>
                          <a:pt x="1597246" y="776980"/>
                          <a:pt x="1637508" y="954107"/>
                        </a:cubicBezTo>
                        <a:cubicBezTo>
                          <a:pt x="1402580" y="995426"/>
                          <a:pt x="1343577" y="908211"/>
                          <a:pt x="1091672" y="954107"/>
                        </a:cubicBezTo>
                        <a:cubicBezTo>
                          <a:pt x="828742" y="1009708"/>
                          <a:pt x="670680" y="913441"/>
                          <a:pt x="545836" y="954107"/>
                        </a:cubicBezTo>
                        <a:cubicBezTo>
                          <a:pt x="430980" y="956479"/>
                          <a:pt x="149632" y="853408"/>
                          <a:pt x="0" y="954107"/>
                        </a:cubicBezTo>
                        <a:cubicBezTo>
                          <a:pt x="-60949" y="795627"/>
                          <a:pt x="54507" y="719424"/>
                          <a:pt x="0" y="486595"/>
                        </a:cubicBezTo>
                        <a:cubicBezTo>
                          <a:pt x="-12488" y="272203"/>
                          <a:pt x="-18947" y="172315"/>
                          <a:pt x="0" y="0"/>
                        </a:cubicBezTo>
                        <a:close/>
                      </a:path>
                      <a:path w="1637508" h="954107" fill="none" stroke="0" extrusionOk="0">
                        <a:moveTo>
                          <a:pt x="0" y="0"/>
                        </a:moveTo>
                        <a:cubicBezTo>
                          <a:pt x="234449" y="-27682"/>
                          <a:pt x="393940" y="60486"/>
                          <a:pt x="562210" y="0"/>
                        </a:cubicBezTo>
                        <a:cubicBezTo>
                          <a:pt x="788285" y="-47299"/>
                          <a:pt x="948974" y="12860"/>
                          <a:pt x="1058922" y="0"/>
                        </a:cubicBezTo>
                        <a:cubicBezTo>
                          <a:pt x="1186191" y="-976"/>
                          <a:pt x="1496106" y="24449"/>
                          <a:pt x="1637508" y="0"/>
                        </a:cubicBezTo>
                        <a:cubicBezTo>
                          <a:pt x="1667874" y="158651"/>
                          <a:pt x="1604085" y="286429"/>
                          <a:pt x="1637508" y="457971"/>
                        </a:cubicBezTo>
                        <a:cubicBezTo>
                          <a:pt x="1676567" y="628671"/>
                          <a:pt x="1602089" y="741232"/>
                          <a:pt x="1637508" y="954107"/>
                        </a:cubicBezTo>
                        <a:cubicBezTo>
                          <a:pt x="1447470" y="1010131"/>
                          <a:pt x="1361815" y="907740"/>
                          <a:pt x="1108046" y="954107"/>
                        </a:cubicBezTo>
                        <a:cubicBezTo>
                          <a:pt x="847138" y="1027403"/>
                          <a:pt x="795399" y="954377"/>
                          <a:pt x="562210" y="954107"/>
                        </a:cubicBezTo>
                        <a:cubicBezTo>
                          <a:pt x="356789" y="960618"/>
                          <a:pt x="253240" y="918345"/>
                          <a:pt x="0" y="954107"/>
                        </a:cubicBezTo>
                        <a:cubicBezTo>
                          <a:pt x="-34921" y="771709"/>
                          <a:pt x="38314" y="688364"/>
                          <a:pt x="0" y="457971"/>
                        </a:cubicBezTo>
                        <a:cubicBezTo>
                          <a:pt x="-48777" y="268410"/>
                          <a:pt x="36422" y="104335"/>
                          <a:pt x="0" y="0"/>
                        </a:cubicBezTo>
                        <a:close/>
                      </a:path>
                    </a:pathLst>
                  </a:custGeom>
                  <ask:type>
                    <ask:lineSketchScribble/>
                  </ask:type>
                </ask:lineSketchStyleProps>
              </a:ext>
            </a:extLst>
          </a:ln>
          <a:scene3d>
            <a:camera prst="perspectiveContrastingRightFacing"/>
            <a:lightRig rig="threePt" dir="t"/>
          </a:scene3d>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ga-IE" sz="1400" b="1" i="0" u="none" strike="noStrike" kern="1200" cap="none" spc="0" normalizeH="0" baseline="0" dirty="0">
                <a:ln>
                  <a:noFill/>
                </a:ln>
                <a:solidFill>
                  <a:prstClr val="white"/>
                </a:solidFill>
                <a:effectLst/>
                <a:uLnTx/>
                <a:uFillTx/>
                <a:latin typeface="Berlin Sans FB" panose="020E0602020502020306" pitchFamily="34" charset="0"/>
                <a:ea typeface="+mn-ea"/>
                <a:cs typeface="+mn-cs"/>
              </a:rPr>
              <a:t>AIRE</a:t>
            </a:r>
            <a:r>
              <a:rPr kumimoji="0" lang="ga-IE" sz="1400" b="0" i="0" u="none" strike="noStrike" kern="1200" cap="none" spc="0" normalizeH="0" baseline="0" dirty="0">
                <a:ln>
                  <a:noFill/>
                </a:ln>
                <a:solidFill>
                  <a:prstClr val="white"/>
                </a:solidFill>
                <a:effectLst/>
                <a:uLnTx/>
                <a:uFillTx/>
                <a:latin typeface="Berlin Sans FB" panose="020E0602020502020306" pitchFamily="34" charset="0"/>
                <a:ea typeface="+mn-ea"/>
                <a:cs typeface="+mn-cs"/>
              </a:rPr>
              <a:t>: IARR AR DHUINE FÁSTA CABHRÚ LEAT LEIS AN UISCE TE.</a:t>
            </a:r>
          </a:p>
        </p:txBody>
      </p:sp>
      <p:sp>
        <p:nvSpPr>
          <p:cNvPr id="150" name="TextBox 149">
            <a:extLst>
              <a:ext uri="{FF2B5EF4-FFF2-40B4-BE49-F238E27FC236}">
                <a16:creationId xmlns:a16="http://schemas.microsoft.com/office/drawing/2014/main" id="{B38C9672-AA95-4B2C-A1A5-FEE2C9E2F154}"/>
              </a:ext>
            </a:extLst>
          </p:cNvPr>
          <p:cNvSpPr txBox="1"/>
          <p:nvPr/>
        </p:nvSpPr>
        <p:spPr>
          <a:xfrm>
            <a:off x="328350" y="-207890"/>
            <a:ext cx="7122734" cy="1625210"/>
          </a:xfrm>
          <a:prstGeom prst="rect">
            <a:avLst/>
          </a:prstGeom>
        </p:spPr>
        <p:txBody>
          <a:bodyPr vert="horz" lIns="91440" tIns="45720" rIns="91440" bIns="45720" rtlCol="0" anchor="ctr">
            <a:normAutofit/>
          </a:bodyPr>
          <a:lstStyle/>
          <a:p>
            <a:pPr>
              <a:lnSpc>
                <a:spcPct val="90000"/>
              </a:lnSpc>
              <a:spcBef>
                <a:spcPct val="0"/>
              </a:spcBef>
              <a:spcAft>
                <a:spcPts val="600"/>
              </a:spcAft>
            </a:pPr>
            <a:r>
              <a:rPr lang="ga-IE" sz="3200" dirty="0">
                <a:solidFill>
                  <a:srgbClr val="FFFFFF"/>
                </a:solidFill>
                <a:latin typeface="Berlin Sans FB" panose="020E0602020502020306" pitchFamily="34" charset="0"/>
                <a:ea typeface="+mj-ea"/>
                <a:cs typeface="+mj-cs"/>
              </a:rPr>
              <a:t>Turgnamh 1: Te</a:t>
            </a:r>
            <a:r>
              <a:rPr lang="en-US" sz="3200" dirty="0" err="1">
                <a:solidFill>
                  <a:srgbClr val="FFFFFF"/>
                </a:solidFill>
                <a:latin typeface="Berlin Sans FB" panose="020E0602020502020306" pitchFamily="34" charset="0"/>
                <a:ea typeface="+mj-ea"/>
                <a:cs typeface="+mj-cs"/>
              </a:rPr>
              <a:t>ocht</a:t>
            </a:r>
            <a:r>
              <a:rPr lang="ga-IE" sz="3200" dirty="0">
                <a:solidFill>
                  <a:srgbClr val="FFFFFF"/>
                </a:solidFill>
                <a:latin typeface="Berlin Sans FB" panose="020E0602020502020306" pitchFamily="34" charset="0"/>
                <a:ea typeface="+mj-ea"/>
                <a:cs typeface="+mj-cs"/>
              </a:rPr>
              <a:t> agus Tuaslag</a:t>
            </a:r>
            <a:r>
              <a:rPr lang="en-US" sz="3200">
                <a:solidFill>
                  <a:srgbClr val="FFFFFF"/>
                </a:solidFill>
                <a:latin typeface="Berlin Sans FB" panose="020E0602020502020306" pitchFamily="34" charset="0"/>
                <a:ea typeface="+mj-ea"/>
                <a:cs typeface="+mj-cs"/>
              </a:rPr>
              <a:t>adh</a:t>
            </a:r>
            <a:endParaRPr lang="ga-IE" sz="3200" dirty="0">
              <a:solidFill>
                <a:srgbClr val="FFFFFF"/>
              </a:solidFill>
              <a:latin typeface="Berlin Sans FB" panose="020E0602020502020306" pitchFamily="34" charset="0"/>
              <a:ea typeface="+mj-ea"/>
              <a:cs typeface="+mj-cs"/>
            </a:endParaRPr>
          </a:p>
        </p:txBody>
      </p:sp>
      <p:sp>
        <p:nvSpPr>
          <p:cNvPr id="2" name="TextBox 162">
            <a:extLst>
              <a:ext uri="{FF2B5EF4-FFF2-40B4-BE49-F238E27FC236}">
                <a16:creationId xmlns:a16="http://schemas.microsoft.com/office/drawing/2014/main" id="{2723002B-885D-7602-643C-5F947187F3C9}"/>
              </a:ext>
            </a:extLst>
          </p:cNvPr>
          <p:cNvSpPr txBox="1"/>
          <p:nvPr/>
        </p:nvSpPr>
        <p:spPr>
          <a:xfrm>
            <a:off x="357254" y="4244944"/>
            <a:ext cx="1181246" cy="369332"/>
          </a:xfrm>
          <a:custGeom>
            <a:avLst/>
            <a:gdLst>
              <a:gd name="connsiteX0" fmla="*/ 0 w 1181246"/>
              <a:gd name="connsiteY0" fmla="*/ 0 h 338554"/>
              <a:gd name="connsiteX1" fmla="*/ 578811 w 1181246"/>
              <a:gd name="connsiteY1" fmla="*/ 0 h 338554"/>
              <a:gd name="connsiteX2" fmla="*/ 1181246 w 1181246"/>
              <a:gd name="connsiteY2" fmla="*/ 0 h 338554"/>
              <a:gd name="connsiteX3" fmla="*/ 1181246 w 1181246"/>
              <a:gd name="connsiteY3" fmla="*/ 338554 h 338554"/>
              <a:gd name="connsiteX4" fmla="*/ 590623 w 1181246"/>
              <a:gd name="connsiteY4" fmla="*/ 338554 h 338554"/>
              <a:gd name="connsiteX5" fmla="*/ 0 w 1181246"/>
              <a:gd name="connsiteY5" fmla="*/ 338554 h 338554"/>
              <a:gd name="connsiteX6" fmla="*/ 0 w 1181246"/>
              <a:gd name="connsiteY6" fmla="*/ 0 h 338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1246" h="338554" extrusionOk="0">
                <a:moveTo>
                  <a:pt x="0" y="0"/>
                </a:moveTo>
                <a:cubicBezTo>
                  <a:pt x="218172" y="-8291"/>
                  <a:pt x="381851" y="48209"/>
                  <a:pt x="578811" y="0"/>
                </a:cubicBezTo>
                <a:cubicBezTo>
                  <a:pt x="775771" y="-48209"/>
                  <a:pt x="976703" y="71102"/>
                  <a:pt x="1181246" y="0"/>
                </a:cubicBezTo>
                <a:cubicBezTo>
                  <a:pt x="1190994" y="131547"/>
                  <a:pt x="1173171" y="261328"/>
                  <a:pt x="1181246" y="338554"/>
                </a:cubicBezTo>
                <a:cubicBezTo>
                  <a:pt x="990434" y="381872"/>
                  <a:pt x="865059" y="281738"/>
                  <a:pt x="590623" y="338554"/>
                </a:cubicBezTo>
                <a:cubicBezTo>
                  <a:pt x="316187" y="395370"/>
                  <a:pt x="265092" y="297650"/>
                  <a:pt x="0" y="338554"/>
                </a:cubicBezTo>
                <a:cubicBezTo>
                  <a:pt x="-22189" y="224409"/>
                  <a:pt x="17594" y="158488"/>
                  <a:pt x="0" y="0"/>
                </a:cubicBezTo>
                <a:close/>
              </a:path>
            </a:pathLst>
          </a:custGeom>
          <a:noFill/>
          <a:ln>
            <a:noFill/>
            <a:extLst>
              <a:ext uri="{C807C97D-BFC1-408E-A445-0C87EB9F89A2}">
                <ask:lineSketchStyleProps xmlns:ask="http://schemas.microsoft.com/office/drawing/2018/sketchyshapes" sd="139682991">
                  <a:custGeom>
                    <a:avLst/>
                    <a:gdLst>
                      <a:gd name="connsiteX0" fmla="*/ 0 w 1181246"/>
                      <a:gd name="connsiteY0" fmla="*/ 0 h 369332"/>
                      <a:gd name="connsiteX1" fmla="*/ 578811 w 1181246"/>
                      <a:gd name="connsiteY1" fmla="*/ 0 h 369332"/>
                      <a:gd name="connsiteX2" fmla="*/ 1181246 w 1181246"/>
                      <a:gd name="connsiteY2" fmla="*/ 0 h 369332"/>
                      <a:gd name="connsiteX3" fmla="*/ 1181246 w 1181246"/>
                      <a:gd name="connsiteY3" fmla="*/ 369332 h 369332"/>
                      <a:gd name="connsiteX4" fmla="*/ 590623 w 1181246"/>
                      <a:gd name="connsiteY4" fmla="*/ 369332 h 369332"/>
                      <a:gd name="connsiteX5" fmla="*/ 0 w 1181246"/>
                      <a:gd name="connsiteY5" fmla="*/ 369332 h 369332"/>
                      <a:gd name="connsiteX6" fmla="*/ 0 w 1181246"/>
                      <a:gd name="connsiteY6" fmla="*/ 0 h 369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1246" h="369332" extrusionOk="0">
                        <a:moveTo>
                          <a:pt x="0" y="0"/>
                        </a:moveTo>
                        <a:cubicBezTo>
                          <a:pt x="218172" y="-8291"/>
                          <a:pt x="381851" y="48209"/>
                          <a:pt x="578811" y="0"/>
                        </a:cubicBezTo>
                        <a:cubicBezTo>
                          <a:pt x="775771" y="-48209"/>
                          <a:pt x="976703" y="71102"/>
                          <a:pt x="1181246" y="0"/>
                        </a:cubicBezTo>
                        <a:cubicBezTo>
                          <a:pt x="1214990" y="118578"/>
                          <a:pt x="1164750" y="267215"/>
                          <a:pt x="1181246" y="369332"/>
                        </a:cubicBezTo>
                        <a:cubicBezTo>
                          <a:pt x="990434" y="412650"/>
                          <a:pt x="865059" y="312516"/>
                          <a:pt x="590623" y="369332"/>
                        </a:cubicBezTo>
                        <a:cubicBezTo>
                          <a:pt x="316187" y="426148"/>
                          <a:pt x="265092" y="328428"/>
                          <a:pt x="0" y="369332"/>
                        </a:cubicBezTo>
                        <a:cubicBezTo>
                          <a:pt x="-42259" y="258426"/>
                          <a:pt x="31274" y="118783"/>
                          <a:pt x="0" y="0"/>
                        </a:cubicBezTo>
                        <a:close/>
                      </a:path>
                    </a:pathLst>
                  </a:custGeom>
                  <ask:type>
                    <ask:lineSketchScribble/>
                  </ask:type>
                </ask:lineSketchStyleProps>
              </a:ext>
            </a:extLst>
          </a:ln>
          <a:effectLst/>
        </p:spPr>
        <p:txBody>
          <a:bodyPr wrap="square" rtlCol="0">
            <a:spAutoFit/>
          </a:bodyPr>
          <a:lstStyle/>
          <a:p>
            <a:r>
              <a:rPr lang="ga-IE" b="1" dirty="0">
                <a:solidFill>
                  <a:schemeClr val="bg1"/>
                </a:solidFill>
                <a:latin typeface="Ink Free" panose="03080402000500000000" pitchFamily="66" charset="0"/>
              </a:rPr>
              <a:t>Uisce fuar</a:t>
            </a:r>
          </a:p>
        </p:txBody>
      </p:sp>
      <p:sp>
        <p:nvSpPr>
          <p:cNvPr id="4" name="TextBox 161">
            <a:extLst>
              <a:ext uri="{FF2B5EF4-FFF2-40B4-BE49-F238E27FC236}">
                <a16:creationId xmlns:a16="http://schemas.microsoft.com/office/drawing/2014/main" id="{24399001-8061-2415-53B2-9786A3F9E513}"/>
              </a:ext>
            </a:extLst>
          </p:cNvPr>
          <p:cNvSpPr txBox="1"/>
          <p:nvPr/>
        </p:nvSpPr>
        <p:spPr>
          <a:xfrm>
            <a:off x="3129030" y="4191716"/>
            <a:ext cx="1181246" cy="369332"/>
          </a:xfrm>
          <a:custGeom>
            <a:avLst/>
            <a:gdLst>
              <a:gd name="connsiteX0" fmla="*/ 0 w 1181246"/>
              <a:gd name="connsiteY0" fmla="*/ 0 h 338554"/>
              <a:gd name="connsiteX1" fmla="*/ 578811 w 1181246"/>
              <a:gd name="connsiteY1" fmla="*/ 0 h 338554"/>
              <a:gd name="connsiteX2" fmla="*/ 1181246 w 1181246"/>
              <a:gd name="connsiteY2" fmla="*/ 0 h 338554"/>
              <a:gd name="connsiteX3" fmla="*/ 1181246 w 1181246"/>
              <a:gd name="connsiteY3" fmla="*/ 338554 h 338554"/>
              <a:gd name="connsiteX4" fmla="*/ 590623 w 1181246"/>
              <a:gd name="connsiteY4" fmla="*/ 338554 h 338554"/>
              <a:gd name="connsiteX5" fmla="*/ 0 w 1181246"/>
              <a:gd name="connsiteY5" fmla="*/ 338554 h 338554"/>
              <a:gd name="connsiteX6" fmla="*/ 0 w 1181246"/>
              <a:gd name="connsiteY6" fmla="*/ 0 h 338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1246" h="338554" extrusionOk="0">
                <a:moveTo>
                  <a:pt x="0" y="0"/>
                </a:moveTo>
                <a:cubicBezTo>
                  <a:pt x="218172" y="-8291"/>
                  <a:pt x="381851" y="48209"/>
                  <a:pt x="578811" y="0"/>
                </a:cubicBezTo>
                <a:cubicBezTo>
                  <a:pt x="775771" y="-48209"/>
                  <a:pt x="976703" y="71102"/>
                  <a:pt x="1181246" y="0"/>
                </a:cubicBezTo>
                <a:cubicBezTo>
                  <a:pt x="1190994" y="131547"/>
                  <a:pt x="1173171" y="261328"/>
                  <a:pt x="1181246" y="338554"/>
                </a:cubicBezTo>
                <a:cubicBezTo>
                  <a:pt x="990434" y="381872"/>
                  <a:pt x="865059" y="281738"/>
                  <a:pt x="590623" y="338554"/>
                </a:cubicBezTo>
                <a:cubicBezTo>
                  <a:pt x="316187" y="395370"/>
                  <a:pt x="265092" y="297650"/>
                  <a:pt x="0" y="338554"/>
                </a:cubicBezTo>
                <a:cubicBezTo>
                  <a:pt x="-22189" y="224409"/>
                  <a:pt x="17594" y="158488"/>
                  <a:pt x="0" y="0"/>
                </a:cubicBezTo>
                <a:close/>
              </a:path>
            </a:pathLst>
          </a:custGeom>
          <a:noFill/>
          <a:ln>
            <a:noFill/>
            <a:extLst>
              <a:ext uri="{C807C97D-BFC1-408E-A445-0C87EB9F89A2}">
                <ask:lineSketchStyleProps xmlns:ask="http://schemas.microsoft.com/office/drawing/2018/sketchyshapes" sd="139682991">
                  <a:custGeom>
                    <a:avLst/>
                    <a:gdLst>
                      <a:gd name="connsiteX0" fmla="*/ 0 w 1181246"/>
                      <a:gd name="connsiteY0" fmla="*/ 0 h 369332"/>
                      <a:gd name="connsiteX1" fmla="*/ 578811 w 1181246"/>
                      <a:gd name="connsiteY1" fmla="*/ 0 h 369332"/>
                      <a:gd name="connsiteX2" fmla="*/ 1181246 w 1181246"/>
                      <a:gd name="connsiteY2" fmla="*/ 0 h 369332"/>
                      <a:gd name="connsiteX3" fmla="*/ 1181246 w 1181246"/>
                      <a:gd name="connsiteY3" fmla="*/ 369332 h 369332"/>
                      <a:gd name="connsiteX4" fmla="*/ 590623 w 1181246"/>
                      <a:gd name="connsiteY4" fmla="*/ 369332 h 369332"/>
                      <a:gd name="connsiteX5" fmla="*/ 0 w 1181246"/>
                      <a:gd name="connsiteY5" fmla="*/ 369332 h 369332"/>
                      <a:gd name="connsiteX6" fmla="*/ 0 w 1181246"/>
                      <a:gd name="connsiteY6" fmla="*/ 0 h 369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1246" h="369332" extrusionOk="0">
                        <a:moveTo>
                          <a:pt x="0" y="0"/>
                        </a:moveTo>
                        <a:cubicBezTo>
                          <a:pt x="218172" y="-8291"/>
                          <a:pt x="381851" y="48209"/>
                          <a:pt x="578811" y="0"/>
                        </a:cubicBezTo>
                        <a:cubicBezTo>
                          <a:pt x="775771" y="-48209"/>
                          <a:pt x="976703" y="71102"/>
                          <a:pt x="1181246" y="0"/>
                        </a:cubicBezTo>
                        <a:cubicBezTo>
                          <a:pt x="1214990" y="118578"/>
                          <a:pt x="1164750" y="267215"/>
                          <a:pt x="1181246" y="369332"/>
                        </a:cubicBezTo>
                        <a:cubicBezTo>
                          <a:pt x="990434" y="412650"/>
                          <a:pt x="865059" y="312516"/>
                          <a:pt x="590623" y="369332"/>
                        </a:cubicBezTo>
                        <a:cubicBezTo>
                          <a:pt x="316187" y="426148"/>
                          <a:pt x="265092" y="328428"/>
                          <a:pt x="0" y="369332"/>
                        </a:cubicBezTo>
                        <a:cubicBezTo>
                          <a:pt x="-42259" y="258426"/>
                          <a:pt x="31274" y="118783"/>
                          <a:pt x="0" y="0"/>
                        </a:cubicBezTo>
                        <a:close/>
                      </a:path>
                    </a:pathLst>
                  </a:custGeom>
                  <ask:type>
                    <ask:lineSketchScribble/>
                  </ask:type>
                </ask:lineSketchStyleProps>
              </a:ext>
            </a:extLst>
          </a:ln>
          <a:effectLst/>
        </p:spPr>
        <p:txBody>
          <a:bodyPr wrap="square" rtlCol="0">
            <a:spAutoFit/>
          </a:bodyPr>
          <a:lstStyle/>
          <a:p>
            <a:r>
              <a:rPr lang="ga-IE" b="1" dirty="0">
                <a:solidFill>
                  <a:schemeClr val="bg1"/>
                </a:solidFill>
                <a:latin typeface="Ink Free" panose="03080402000500000000" pitchFamily="66" charset="0"/>
              </a:rPr>
              <a:t>Uisce te</a:t>
            </a:r>
          </a:p>
        </p:txBody>
      </p:sp>
      <p:sp>
        <p:nvSpPr>
          <p:cNvPr id="5" name="TextBox 163">
            <a:extLst>
              <a:ext uri="{FF2B5EF4-FFF2-40B4-BE49-F238E27FC236}">
                <a16:creationId xmlns:a16="http://schemas.microsoft.com/office/drawing/2014/main" id="{A336EEC1-4D13-206D-C953-34728C9B987F}"/>
              </a:ext>
            </a:extLst>
          </p:cNvPr>
          <p:cNvSpPr txBox="1"/>
          <p:nvPr/>
        </p:nvSpPr>
        <p:spPr>
          <a:xfrm>
            <a:off x="666207" y="6073064"/>
            <a:ext cx="10829108" cy="664229"/>
          </a:xfrm>
          <a:prstGeom prst="rect">
            <a:avLst/>
          </a:prstGeom>
          <a:solidFill>
            <a:schemeClr val="accent2">
              <a:lumMod val="60000"/>
              <a:lumOff val="40000"/>
            </a:schemeClr>
          </a:solidFill>
          <a:ln w="38100">
            <a:solidFill>
              <a:schemeClr val="tx1"/>
            </a:solidFill>
          </a:ln>
        </p:spPr>
        <p:txBody>
          <a:bodyPr vert="horz" lIns="91440" tIns="45720" rIns="91440" bIns="45720" rtlCol="0">
            <a:noAutofit/>
          </a:bodyPr>
          <a:lstStyle/>
          <a:p>
            <a:pPr lvl="0"/>
            <a:r>
              <a:rPr kumimoji="0" lang="en-IE" sz="1800" b="1" i="0" u="none" strike="noStrike" kern="1200" cap="none" spc="0" normalizeH="0" baseline="0" noProof="0" dirty="0" err="1">
                <a:ln>
                  <a:noFill/>
                </a:ln>
                <a:solidFill>
                  <a:prstClr val="black"/>
                </a:solidFill>
                <a:effectLst/>
                <a:uLnTx/>
                <a:uFillTx/>
                <a:latin typeface="Tw Cen MT" panose="020B0602020104020603" pitchFamily="34" charset="0"/>
                <a:ea typeface="+mn-ea"/>
                <a:cs typeface="+mn-cs"/>
              </a:rPr>
              <a:t>Nóta</a:t>
            </a:r>
            <a:r>
              <a:rPr kumimoji="0" lang="en-IE" sz="1800" b="1"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 </a:t>
            </a:r>
            <a:r>
              <a:rPr lang="ga-IE" dirty="0">
                <a:solidFill>
                  <a:prstClr val="black"/>
                </a:solidFill>
                <a:latin typeface="Tw Cen MT" panose="020B0602020104020603" pitchFamily="34" charset="0"/>
              </a:rPr>
              <a:t>Mura bhfuil cnapanna siúcra ar fáil, is féidir dhá spúnóg siúcra a úsáid. Cuir spúnóg siúcra sa dá ghloine uisce ag an aon am amháin. Ansin corraigh an t-uisce sa dá ghloine ag an luas céanna nó go dtuaslagann an siúcra.</a:t>
            </a:r>
            <a:endParaRPr kumimoji="0" lang="ga-IE" sz="18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endParaRPr>
          </a:p>
        </p:txBody>
      </p:sp>
    </p:spTree>
    <p:extLst>
      <p:ext uri="{BB962C8B-B14F-4D97-AF65-F5344CB8AC3E}">
        <p14:creationId xmlns:p14="http://schemas.microsoft.com/office/powerpoint/2010/main" val="51504962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151">
                                            <p:txEl>
                                              <p:pRg st="0" end="0"/>
                                            </p:txEl>
                                          </p:spTgt>
                                        </p:tgtEl>
                                        <p:attrNameLst>
                                          <p:attrName>style.visibility</p:attrName>
                                        </p:attrNameLst>
                                      </p:cBhvr>
                                      <p:to>
                                        <p:strVal val="visible"/>
                                      </p:to>
                                    </p:set>
                                    <p:animEffect transition="in" filter="randombar(horizontal)">
                                      <p:cBhvr>
                                        <p:cTn id="7" dur="500"/>
                                        <p:tgtEl>
                                          <p:spTgt spid="151">
                                            <p:txEl>
                                              <p:pRg st="0" end="0"/>
                                            </p:txEl>
                                          </p:spTgt>
                                        </p:tgtEl>
                                      </p:cBhvr>
                                    </p:animEffect>
                                  </p:childTnLst>
                                </p:cTn>
                              </p:par>
                              <p:par>
                                <p:cTn id="8" presetID="14" presetClass="entr" presetSubtype="10" fill="hold" nodeType="withEffect">
                                  <p:stCondLst>
                                    <p:cond delay="0"/>
                                  </p:stCondLst>
                                  <p:childTnLst>
                                    <p:set>
                                      <p:cBhvr>
                                        <p:cTn id="9" dur="1" fill="hold">
                                          <p:stCondLst>
                                            <p:cond delay="0"/>
                                          </p:stCondLst>
                                        </p:cTn>
                                        <p:tgtEl>
                                          <p:spTgt spid="151">
                                            <p:txEl>
                                              <p:pRg st="1" end="1"/>
                                            </p:txEl>
                                          </p:spTgt>
                                        </p:tgtEl>
                                        <p:attrNameLst>
                                          <p:attrName>style.visibility</p:attrName>
                                        </p:attrNameLst>
                                      </p:cBhvr>
                                      <p:to>
                                        <p:strVal val="visible"/>
                                      </p:to>
                                    </p:set>
                                    <p:animEffect transition="in" filter="randombar(horizontal)">
                                      <p:cBhvr>
                                        <p:cTn id="10" dur="500"/>
                                        <p:tgtEl>
                                          <p:spTgt spid="151">
                                            <p:txEl>
                                              <p:pRg st="1" end="1"/>
                                            </p:txEl>
                                          </p:spTgt>
                                        </p:tgtEl>
                                      </p:cBhvr>
                                    </p:animEffect>
                                  </p:childTnLst>
                                </p:cTn>
                              </p:par>
                              <p:par>
                                <p:cTn id="11" presetID="53" presetClass="entr" presetSubtype="16"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ppt_w</p:attrName>
                                        </p:attrNameLst>
                                      </p:cBhvr>
                                      <p:tavLst>
                                        <p:tav tm="0">
                                          <p:val>
                                            <p:fltVal val="0"/>
                                          </p:val>
                                        </p:tav>
                                        <p:tav tm="100000">
                                          <p:val>
                                            <p:strVal val="#ppt_w"/>
                                          </p:val>
                                        </p:tav>
                                      </p:tavLst>
                                    </p:anim>
                                    <p:anim calcmode="lin" valueType="num">
                                      <p:cBhvr>
                                        <p:cTn id="14" dur="500" fill="hold"/>
                                        <p:tgtEl>
                                          <p:spTgt spid="2"/>
                                        </p:tgtEl>
                                        <p:attrNameLst>
                                          <p:attrName>ppt_h</p:attrName>
                                        </p:attrNameLst>
                                      </p:cBhvr>
                                      <p:tavLst>
                                        <p:tav tm="0">
                                          <p:val>
                                            <p:fltVal val="0"/>
                                          </p:val>
                                        </p:tav>
                                        <p:tav tm="100000">
                                          <p:val>
                                            <p:strVal val="#ppt_h"/>
                                          </p:val>
                                        </p:tav>
                                      </p:tavLst>
                                    </p:anim>
                                    <p:animEffect transition="in" filter="fade">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51">
                                            <p:txEl>
                                              <p:pRg st="2" end="2"/>
                                            </p:txEl>
                                          </p:spTgt>
                                        </p:tgtEl>
                                        <p:attrNameLst>
                                          <p:attrName>style.visibility</p:attrName>
                                        </p:attrNameLst>
                                      </p:cBhvr>
                                      <p:to>
                                        <p:strVal val="visible"/>
                                      </p:to>
                                    </p:set>
                                    <p:animEffect transition="in" filter="fade">
                                      <p:cBhvr>
                                        <p:cTn id="20" dur="500"/>
                                        <p:tgtEl>
                                          <p:spTgt spid="151">
                                            <p:txEl>
                                              <p:pRg st="2" end="2"/>
                                            </p:txEl>
                                          </p:spTgt>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165"/>
                                        </p:tgtEl>
                                        <p:attrNameLst>
                                          <p:attrName>style.visibility</p:attrName>
                                        </p:attrNameLst>
                                      </p:cBhvr>
                                      <p:to>
                                        <p:strVal val="visible"/>
                                      </p:to>
                                    </p:set>
                                    <p:anim calcmode="lin" valueType="num">
                                      <p:cBhvr>
                                        <p:cTn id="23" dur="500" fill="hold"/>
                                        <p:tgtEl>
                                          <p:spTgt spid="165"/>
                                        </p:tgtEl>
                                        <p:attrNameLst>
                                          <p:attrName>ppt_w</p:attrName>
                                        </p:attrNameLst>
                                      </p:cBhvr>
                                      <p:tavLst>
                                        <p:tav tm="0">
                                          <p:val>
                                            <p:fltVal val="0"/>
                                          </p:val>
                                        </p:tav>
                                        <p:tav tm="100000">
                                          <p:val>
                                            <p:strVal val="#ppt_w"/>
                                          </p:val>
                                        </p:tav>
                                      </p:tavLst>
                                    </p:anim>
                                    <p:anim calcmode="lin" valueType="num">
                                      <p:cBhvr>
                                        <p:cTn id="24" dur="500" fill="hold"/>
                                        <p:tgtEl>
                                          <p:spTgt spid="165"/>
                                        </p:tgtEl>
                                        <p:attrNameLst>
                                          <p:attrName>ppt_h</p:attrName>
                                        </p:attrNameLst>
                                      </p:cBhvr>
                                      <p:tavLst>
                                        <p:tav tm="0">
                                          <p:val>
                                            <p:fltVal val="0"/>
                                          </p:val>
                                        </p:tav>
                                        <p:tav tm="100000">
                                          <p:val>
                                            <p:strVal val="#ppt_h"/>
                                          </p:val>
                                        </p:tav>
                                      </p:tavLst>
                                    </p:anim>
                                    <p:animEffect transition="in" filter="fade">
                                      <p:cBhvr>
                                        <p:cTn id="25" dur="500"/>
                                        <p:tgtEl>
                                          <p:spTgt spid="165"/>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4"/>
                                        </p:tgtEl>
                                        <p:attrNameLst>
                                          <p:attrName>style.visibility</p:attrName>
                                        </p:attrNameLst>
                                      </p:cBhvr>
                                      <p:to>
                                        <p:strVal val="visible"/>
                                      </p:to>
                                    </p:set>
                                    <p:anim calcmode="lin" valueType="num">
                                      <p:cBhvr>
                                        <p:cTn id="28" dur="500" fill="hold"/>
                                        <p:tgtEl>
                                          <p:spTgt spid="4"/>
                                        </p:tgtEl>
                                        <p:attrNameLst>
                                          <p:attrName>ppt_w</p:attrName>
                                        </p:attrNameLst>
                                      </p:cBhvr>
                                      <p:tavLst>
                                        <p:tav tm="0">
                                          <p:val>
                                            <p:fltVal val="0"/>
                                          </p:val>
                                        </p:tav>
                                        <p:tav tm="100000">
                                          <p:val>
                                            <p:strVal val="#ppt_w"/>
                                          </p:val>
                                        </p:tav>
                                      </p:tavLst>
                                    </p:anim>
                                    <p:anim calcmode="lin" valueType="num">
                                      <p:cBhvr>
                                        <p:cTn id="29" dur="500" fill="hold"/>
                                        <p:tgtEl>
                                          <p:spTgt spid="4"/>
                                        </p:tgtEl>
                                        <p:attrNameLst>
                                          <p:attrName>ppt_h</p:attrName>
                                        </p:attrNameLst>
                                      </p:cBhvr>
                                      <p:tavLst>
                                        <p:tav tm="0">
                                          <p:val>
                                            <p:fltVal val="0"/>
                                          </p:val>
                                        </p:tav>
                                        <p:tav tm="100000">
                                          <p:val>
                                            <p:strVal val="#ppt_h"/>
                                          </p:val>
                                        </p:tav>
                                      </p:tavLst>
                                    </p:anim>
                                    <p:animEffect transition="in" filter="fade">
                                      <p:cBhvr>
                                        <p:cTn id="30" dur="500"/>
                                        <p:tgtEl>
                                          <p:spTgt spid="4"/>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151">
                                            <p:txEl>
                                              <p:pRg st="3" end="3"/>
                                            </p:txEl>
                                          </p:spTgt>
                                        </p:tgtEl>
                                        <p:attrNameLst>
                                          <p:attrName>style.visibility</p:attrName>
                                        </p:attrNameLst>
                                      </p:cBhvr>
                                      <p:to>
                                        <p:strVal val="visible"/>
                                      </p:to>
                                    </p:set>
                                    <p:animEffect transition="in" filter="fade">
                                      <p:cBhvr>
                                        <p:cTn id="35" dur="500"/>
                                        <p:tgtEl>
                                          <p:spTgt spid="151">
                                            <p:txEl>
                                              <p:pRg st="3" end="3"/>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151">
                                            <p:txEl>
                                              <p:pRg st="4" end="4"/>
                                            </p:txEl>
                                          </p:spTgt>
                                        </p:tgtEl>
                                        <p:attrNameLst>
                                          <p:attrName>style.visibility</p:attrName>
                                        </p:attrNameLst>
                                      </p:cBhvr>
                                      <p:to>
                                        <p:strVal val="visible"/>
                                      </p:to>
                                    </p:set>
                                    <p:animEffect transition="in" filter="fade">
                                      <p:cBhvr>
                                        <p:cTn id="40" dur="500"/>
                                        <p:tgtEl>
                                          <p:spTgt spid="151">
                                            <p:txEl>
                                              <p:pRg st="4" end="4"/>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151">
                                            <p:txEl>
                                              <p:pRg st="5" end="5"/>
                                            </p:txEl>
                                          </p:spTgt>
                                        </p:tgtEl>
                                        <p:attrNameLst>
                                          <p:attrName>style.visibility</p:attrName>
                                        </p:attrNameLst>
                                      </p:cBhvr>
                                      <p:to>
                                        <p:strVal val="visible"/>
                                      </p:to>
                                    </p:set>
                                    <p:animEffect transition="in" filter="fade">
                                      <p:cBhvr>
                                        <p:cTn id="45" dur="500"/>
                                        <p:tgtEl>
                                          <p:spTgt spid="151">
                                            <p:txEl>
                                              <p:pRg st="5" end="5"/>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23">
                                            <p:txEl>
                                              <p:pRg st="0" end="0"/>
                                            </p:txEl>
                                          </p:spTgt>
                                        </p:tgtEl>
                                        <p:attrNameLst>
                                          <p:attrName>style.visibility</p:attrName>
                                        </p:attrNameLst>
                                      </p:cBhvr>
                                      <p:to>
                                        <p:strVal val="visible"/>
                                      </p:to>
                                    </p:set>
                                    <p:animEffect transition="in" filter="fade">
                                      <p:cBhvr>
                                        <p:cTn id="50" dur="500"/>
                                        <p:tgtEl>
                                          <p:spTgt spid="23">
                                            <p:txEl>
                                              <p:pRg st="0" end="0"/>
                                            </p:txEl>
                                          </p:spTgt>
                                        </p:tgtEl>
                                      </p:cBhvr>
                                    </p:animEffect>
                                  </p:childTnLst>
                                </p:cTn>
                              </p:par>
                              <p:par>
                                <p:cTn id="51" presetID="10" presetClass="entr" presetSubtype="0" fill="hold" nodeType="withEffect">
                                  <p:stCondLst>
                                    <p:cond delay="0"/>
                                  </p:stCondLst>
                                  <p:childTnLst>
                                    <p:set>
                                      <p:cBhvr>
                                        <p:cTn id="52" dur="1" fill="hold">
                                          <p:stCondLst>
                                            <p:cond delay="0"/>
                                          </p:stCondLst>
                                        </p:cTn>
                                        <p:tgtEl>
                                          <p:spTgt spid="23">
                                            <p:txEl>
                                              <p:pRg st="1" end="1"/>
                                            </p:txEl>
                                          </p:spTgt>
                                        </p:tgtEl>
                                        <p:attrNameLst>
                                          <p:attrName>style.visibility</p:attrName>
                                        </p:attrNameLst>
                                      </p:cBhvr>
                                      <p:to>
                                        <p:strVal val="visible"/>
                                      </p:to>
                                    </p:set>
                                    <p:animEffect transition="in" filter="fade">
                                      <p:cBhvr>
                                        <p:cTn id="53" dur="500"/>
                                        <p:tgtEl>
                                          <p:spTgt spid="23">
                                            <p:txEl>
                                              <p:pRg st="1" end="1"/>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nodeType="clickEffect">
                                  <p:stCondLst>
                                    <p:cond delay="0"/>
                                  </p:stCondLst>
                                  <p:childTnLst>
                                    <p:set>
                                      <p:cBhvr>
                                        <p:cTn id="57" dur="1" fill="hold">
                                          <p:stCondLst>
                                            <p:cond delay="0"/>
                                          </p:stCondLst>
                                        </p:cTn>
                                        <p:tgtEl>
                                          <p:spTgt spid="23">
                                            <p:txEl>
                                              <p:pRg st="2" end="2"/>
                                            </p:txEl>
                                          </p:spTgt>
                                        </p:tgtEl>
                                        <p:attrNameLst>
                                          <p:attrName>style.visibility</p:attrName>
                                        </p:attrNameLst>
                                      </p:cBhvr>
                                      <p:to>
                                        <p:strVal val="visible"/>
                                      </p:to>
                                    </p:set>
                                    <p:animEffect transition="in" filter="fade">
                                      <p:cBhvr>
                                        <p:cTn id="58" dur="500"/>
                                        <p:tgtEl>
                                          <p:spTgt spid="23">
                                            <p:txEl>
                                              <p:pRg st="2" end="2"/>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nodeType="clickEffect">
                                  <p:stCondLst>
                                    <p:cond delay="0"/>
                                  </p:stCondLst>
                                  <p:childTnLst>
                                    <p:set>
                                      <p:cBhvr>
                                        <p:cTn id="62" dur="1" fill="hold">
                                          <p:stCondLst>
                                            <p:cond delay="0"/>
                                          </p:stCondLst>
                                        </p:cTn>
                                        <p:tgtEl>
                                          <p:spTgt spid="23">
                                            <p:txEl>
                                              <p:pRg st="3" end="3"/>
                                            </p:txEl>
                                          </p:spTgt>
                                        </p:tgtEl>
                                        <p:attrNameLst>
                                          <p:attrName>style.visibility</p:attrName>
                                        </p:attrNameLst>
                                      </p:cBhvr>
                                      <p:to>
                                        <p:strVal val="visible"/>
                                      </p:to>
                                    </p:set>
                                    <p:animEffect transition="in" filter="fade">
                                      <p:cBhvr>
                                        <p:cTn id="63" dur="500"/>
                                        <p:tgtEl>
                                          <p:spTgt spid="23">
                                            <p:txEl>
                                              <p:pRg st="3" end="3"/>
                                            </p:txEl>
                                          </p:spTgt>
                                        </p:tgtEl>
                                      </p:cBhvr>
                                    </p:animEffect>
                                  </p:childTnLst>
                                </p:cTn>
                              </p:par>
                              <p:par>
                                <p:cTn id="64" presetID="16" presetClass="entr" presetSubtype="21" fill="hold" nodeType="withEffect">
                                  <p:stCondLst>
                                    <p:cond delay="0"/>
                                  </p:stCondLst>
                                  <p:childTnLst>
                                    <p:set>
                                      <p:cBhvr>
                                        <p:cTn id="65" dur="1" fill="hold">
                                          <p:stCondLst>
                                            <p:cond delay="0"/>
                                          </p:stCondLst>
                                        </p:cTn>
                                        <p:tgtEl>
                                          <p:spTgt spid="3"/>
                                        </p:tgtEl>
                                        <p:attrNameLst>
                                          <p:attrName>style.visibility</p:attrName>
                                        </p:attrNameLst>
                                      </p:cBhvr>
                                      <p:to>
                                        <p:strVal val="visible"/>
                                      </p:to>
                                    </p:set>
                                    <p:animEffect transition="in" filter="barn(inVertical)">
                                      <p:cBhvr>
                                        <p:cTn id="66" dur="500"/>
                                        <p:tgtEl>
                                          <p:spTgt spid="3"/>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153"/>
                                        </p:tgtEl>
                                        <p:attrNameLst>
                                          <p:attrName>style.visibility</p:attrName>
                                        </p:attrNameLst>
                                      </p:cBhvr>
                                      <p:to>
                                        <p:strVal val="visible"/>
                                      </p:to>
                                    </p:set>
                                    <p:anim calcmode="lin" valueType="num">
                                      <p:cBhvr>
                                        <p:cTn id="69" dur="500" fill="hold"/>
                                        <p:tgtEl>
                                          <p:spTgt spid="153"/>
                                        </p:tgtEl>
                                        <p:attrNameLst>
                                          <p:attrName>ppt_w</p:attrName>
                                        </p:attrNameLst>
                                      </p:cBhvr>
                                      <p:tavLst>
                                        <p:tav tm="0">
                                          <p:val>
                                            <p:fltVal val="0"/>
                                          </p:val>
                                        </p:tav>
                                        <p:tav tm="100000">
                                          <p:val>
                                            <p:strVal val="#ppt_w"/>
                                          </p:val>
                                        </p:tav>
                                      </p:tavLst>
                                    </p:anim>
                                    <p:anim calcmode="lin" valueType="num">
                                      <p:cBhvr>
                                        <p:cTn id="70" dur="500" fill="hold"/>
                                        <p:tgtEl>
                                          <p:spTgt spid="153"/>
                                        </p:tgtEl>
                                        <p:attrNameLst>
                                          <p:attrName>ppt_h</p:attrName>
                                        </p:attrNameLst>
                                      </p:cBhvr>
                                      <p:tavLst>
                                        <p:tav tm="0">
                                          <p:val>
                                            <p:fltVal val="0"/>
                                          </p:val>
                                        </p:tav>
                                        <p:tav tm="100000">
                                          <p:val>
                                            <p:strVal val="#ppt_h"/>
                                          </p:val>
                                        </p:tav>
                                      </p:tavLst>
                                    </p:anim>
                                    <p:animEffect transition="in" filter="fade">
                                      <p:cBhvr>
                                        <p:cTn id="71" dur="500"/>
                                        <p:tgtEl>
                                          <p:spTgt spid="153"/>
                                        </p:tgtEl>
                                      </p:cBhvr>
                                    </p:animEffect>
                                  </p:childTnLst>
                                </p:cTn>
                              </p:par>
                              <p:par>
                                <p:cTn id="72" presetID="16" presetClass="entr" presetSubtype="21" fill="hold" nodeType="withEffect">
                                  <p:stCondLst>
                                    <p:cond delay="0"/>
                                  </p:stCondLst>
                                  <p:childTnLst>
                                    <p:set>
                                      <p:cBhvr>
                                        <p:cTn id="73" dur="1" fill="hold">
                                          <p:stCondLst>
                                            <p:cond delay="0"/>
                                          </p:stCondLst>
                                        </p:cTn>
                                        <p:tgtEl>
                                          <p:spTgt spid="8"/>
                                        </p:tgtEl>
                                        <p:attrNameLst>
                                          <p:attrName>style.visibility</p:attrName>
                                        </p:attrNameLst>
                                      </p:cBhvr>
                                      <p:to>
                                        <p:strVal val="visible"/>
                                      </p:to>
                                    </p:set>
                                    <p:animEffect transition="in" filter="barn(inVertical)">
                                      <p:cBhvr>
                                        <p:cTn id="74" dur="500"/>
                                        <p:tgtEl>
                                          <p:spTgt spid="8"/>
                                        </p:tgtEl>
                                      </p:cBhvr>
                                    </p:animEffect>
                                  </p:childTnLst>
                                </p:cTn>
                              </p:par>
                              <p:par>
                                <p:cTn id="75" presetID="53" presetClass="entr" presetSubtype="16" fill="hold" grpId="0" nodeType="withEffect">
                                  <p:stCondLst>
                                    <p:cond delay="0"/>
                                  </p:stCondLst>
                                  <p:childTnLst>
                                    <p:set>
                                      <p:cBhvr>
                                        <p:cTn id="76" dur="1" fill="hold">
                                          <p:stCondLst>
                                            <p:cond delay="0"/>
                                          </p:stCondLst>
                                        </p:cTn>
                                        <p:tgtEl>
                                          <p:spTgt spid="155"/>
                                        </p:tgtEl>
                                        <p:attrNameLst>
                                          <p:attrName>style.visibility</p:attrName>
                                        </p:attrNameLst>
                                      </p:cBhvr>
                                      <p:to>
                                        <p:strVal val="visible"/>
                                      </p:to>
                                    </p:set>
                                    <p:anim calcmode="lin" valueType="num">
                                      <p:cBhvr>
                                        <p:cTn id="77" dur="500" fill="hold"/>
                                        <p:tgtEl>
                                          <p:spTgt spid="155"/>
                                        </p:tgtEl>
                                        <p:attrNameLst>
                                          <p:attrName>ppt_w</p:attrName>
                                        </p:attrNameLst>
                                      </p:cBhvr>
                                      <p:tavLst>
                                        <p:tav tm="0">
                                          <p:val>
                                            <p:fltVal val="0"/>
                                          </p:val>
                                        </p:tav>
                                        <p:tav tm="100000">
                                          <p:val>
                                            <p:strVal val="#ppt_w"/>
                                          </p:val>
                                        </p:tav>
                                      </p:tavLst>
                                    </p:anim>
                                    <p:anim calcmode="lin" valueType="num">
                                      <p:cBhvr>
                                        <p:cTn id="78" dur="500" fill="hold"/>
                                        <p:tgtEl>
                                          <p:spTgt spid="155"/>
                                        </p:tgtEl>
                                        <p:attrNameLst>
                                          <p:attrName>ppt_h</p:attrName>
                                        </p:attrNameLst>
                                      </p:cBhvr>
                                      <p:tavLst>
                                        <p:tav tm="0">
                                          <p:val>
                                            <p:fltVal val="0"/>
                                          </p:val>
                                        </p:tav>
                                        <p:tav tm="100000">
                                          <p:val>
                                            <p:strVal val="#ppt_h"/>
                                          </p:val>
                                        </p:tav>
                                      </p:tavLst>
                                    </p:anim>
                                    <p:animEffect transition="in" filter="fade">
                                      <p:cBhvr>
                                        <p:cTn id="79" dur="500"/>
                                        <p:tgtEl>
                                          <p:spTgt spid="155"/>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160"/>
                                        </p:tgtEl>
                                        <p:attrNameLst>
                                          <p:attrName>style.visibility</p:attrName>
                                        </p:attrNameLst>
                                      </p:cBhvr>
                                      <p:to>
                                        <p:strVal val="visible"/>
                                      </p:to>
                                    </p:set>
                                    <p:anim calcmode="lin" valueType="num">
                                      <p:cBhvr>
                                        <p:cTn id="82" dur="500" fill="hold"/>
                                        <p:tgtEl>
                                          <p:spTgt spid="160"/>
                                        </p:tgtEl>
                                        <p:attrNameLst>
                                          <p:attrName>ppt_w</p:attrName>
                                        </p:attrNameLst>
                                      </p:cBhvr>
                                      <p:tavLst>
                                        <p:tav tm="0">
                                          <p:val>
                                            <p:fltVal val="0"/>
                                          </p:val>
                                        </p:tav>
                                        <p:tav tm="100000">
                                          <p:val>
                                            <p:strVal val="#ppt_w"/>
                                          </p:val>
                                        </p:tav>
                                      </p:tavLst>
                                    </p:anim>
                                    <p:anim calcmode="lin" valueType="num">
                                      <p:cBhvr>
                                        <p:cTn id="83" dur="500" fill="hold"/>
                                        <p:tgtEl>
                                          <p:spTgt spid="160"/>
                                        </p:tgtEl>
                                        <p:attrNameLst>
                                          <p:attrName>ppt_h</p:attrName>
                                        </p:attrNameLst>
                                      </p:cBhvr>
                                      <p:tavLst>
                                        <p:tav tm="0">
                                          <p:val>
                                            <p:fltVal val="0"/>
                                          </p:val>
                                        </p:tav>
                                        <p:tav tm="100000">
                                          <p:val>
                                            <p:strVal val="#ppt_h"/>
                                          </p:val>
                                        </p:tav>
                                      </p:tavLst>
                                    </p:anim>
                                    <p:animEffect transition="in" filter="fade">
                                      <p:cBhvr>
                                        <p:cTn id="84" dur="500"/>
                                        <p:tgtEl>
                                          <p:spTgt spid="160"/>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161"/>
                                        </p:tgtEl>
                                        <p:attrNameLst>
                                          <p:attrName>style.visibility</p:attrName>
                                        </p:attrNameLst>
                                      </p:cBhvr>
                                      <p:to>
                                        <p:strVal val="visible"/>
                                      </p:to>
                                    </p:set>
                                    <p:anim calcmode="lin" valueType="num">
                                      <p:cBhvr>
                                        <p:cTn id="87" dur="500" fill="hold"/>
                                        <p:tgtEl>
                                          <p:spTgt spid="161"/>
                                        </p:tgtEl>
                                        <p:attrNameLst>
                                          <p:attrName>ppt_w</p:attrName>
                                        </p:attrNameLst>
                                      </p:cBhvr>
                                      <p:tavLst>
                                        <p:tav tm="0">
                                          <p:val>
                                            <p:fltVal val="0"/>
                                          </p:val>
                                        </p:tav>
                                        <p:tav tm="100000">
                                          <p:val>
                                            <p:strVal val="#ppt_w"/>
                                          </p:val>
                                        </p:tav>
                                      </p:tavLst>
                                    </p:anim>
                                    <p:anim calcmode="lin" valueType="num">
                                      <p:cBhvr>
                                        <p:cTn id="88" dur="500" fill="hold"/>
                                        <p:tgtEl>
                                          <p:spTgt spid="161"/>
                                        </p:tgtEl>
                                        <p:attrNameLst>
                                          <p:attrName>ppt_h</p:attrName>
                                        </p:attrNameLst>
                                      </p:cBhvr>
                                      <p:tavLst>
                                        <p:tav tm="0">
                                          <p:val>
                                            <p:fltVal val="0"/>
                                          </p:val>
                                        </p:tav>
                                        <p:tav tm="100000">
                                          <p:val>
                                            <p:strVal val="#ppt_h"/>
                                          </p:val>
                                        </p:tav>
                                      </p:tavLst>
                                    </p:anim>
                                    <p:animEffect transition="in" filter="fade">
                                      <p:cBhvr>
                                        <p:cTn id="89" dur="500"/>
                                        <p:tgtEl>
                                          <p:spTgt spid="161"/>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162"/>
                                        </p:tgtEl>
                                        <p:attrNameLst>
                                          <p:attrName>style.visibility</p:attrName>
                                        </p:attrNameLst>
                                      </p:cBhvr>
                                      <p:to>
                                        <p:strVal val="visible"/>
                                      </p:to>
                                    </p:set>
                                    <p:anim calcmode="lin" valueType="num">
                                      <p:cBhvr>
                                        <p:cTn id="92" dur="500" fill="hold"/>
                                        <p:tgtEl>
                                          <p:spTgt spid="162"/>
                                        </p:tgtEl>
                                        <p:attrNameLst>
                                          <p:attrName>ppt_w</p:attrName>
                                        </p:attrNameLst>
                                      </p:cBhvr>
                                      <p:tavLst>
                                        <p:tav tm="0">
                                          <p:val>
                                            <p:fltVal val="0"/>
                                          </p:val>
                                        </p:tav>
                                        <p:tav tm="100000">
                                          <p:val>
                                            <p:strVal val="#ppt_w"/>
                                          </p:val>
                                        </p:tav>
                                      </p:tavLst>
                                    </p:anim>
                                    <p:anim calcmode="lin" valueType="num">
                                      <p:cBhvr>
                                        <p:cTn id="93" dur="500" fill="hold"/>
                                        <p:tgtEl>
                                          <p:spTgt spid="162"/>
                                        </p:tgtEl>
                                        <p:attrNameLst>
                                          <p:attrName>ppt_h</p:attrName>
                                        </p:attrNameLst>
                                      </p:cBhvr>
                                      <p:tavLst>
                                        <p:tav tm="0">
                                          <p:val>
                                            <p:fltVal val="0"/>
                                          </p:val>
                                        </p:tav>
                                        <p:tav tm="100000">
                                          <p:val>
                                            <p:strVal val="#ppt_h"/>
                                          </p:val>
                                        </p:tav>
                                      </p:tavLst>
                                    </p:anim>
                                    <p:animEffect transition="in" filter="fade">
                                      <p:cBhvr>
                                        <p:cTn id="94" dur="500"/>
                                        <p:tgtEl>
                                          <p:spTgt spid="162"/>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163"/>
                                        </p:tgtEl>
                                        <p:attrNameLst>
                                          <p:attrName>style.visibility</p:attrName>
                                        </p:attrNameLst>
                                      </p:cBhvr>
                                      <p:to>
                                        <p:strVal val="visible"/>
                                      </p:to>
                                    </p:set>
                                    <p:anim calcmode="lin" valueType="num">
                                      <p:cBhvr>
                                        <p:cTn id="97" dur="500" fill="hold"/>
                                        <p:tgtEl>
                                          <p:spTgt spid="163"/>
                                        </p:tgtEl>
                                        <p:attrNameLst>
                                          <p:attrName>ppt_w</p:attrName>
                                        </p:attrNameLst>
                                      </p:cBhvr>
                                      <p:tavLst>
                                        <p:tav tm="0">
                                          <p:val>
                                            <p:fltVal val="0"/>
                                          </p:val>
                                        </p:tav>
                                        <p:tav tm="100000">
                                          <p:val>
                                            <p:strVal val="#ppt_w"/>
                                          </p:val>
                                        </p:tav>
                                      </p:tavLst>
                                    </p:anim>
                                    <p:anim calcmode="lin" valueType="num">
                                      <p:cBhvr>
                                        <p:cTn id="98" dur="500" fill="hold"/>
                                        <p:tgtEl>
                                          <p:spTgt spid="163"/>
                                        </p:tgtEl>
                                        <p:attrNameLst>
                                          <p:attrName>ppt_h</p:attrName>
                                        </p:attrNameLst>
                                      </p:cBhvr>
                                      <p:tavLst>
                                        <p:tav tm="0">
                                          <p:val>
                                            <p:fltVal val="0"/>
                                          </p:val>
                                        </p:tav>
                                        <p:tav tm="100000">
                                          <p:val>
                                            <p:strVal val="#ppt_h"/>
                                          </p:val>
                                        </p:tav>
                                      </p:tavLst>
                                    </p:anim>
                                    <p:animEffect transition="in" filter="fade">
                                      <p:cBhvr>
                                        <p:cTn id="99" dur="500"/>
                                        <p:tgtEl>
                                          <p:spTgt spid="163"/>
                                        </p:tgtEl>
                                      </p:cBhvr>
                                    </p:animEffect>
                                  </p:childTnLst>
                                </p:cTn>
                              </p:par>
                            </p:childTnLst>
                          </p:cTn>
                        </p:par>
                      </p:childTnLst>
                    </p:cTn>
                  </p:par>
                  <p:par>
                    <p:cTn id="100" fill="hold">
                      <p:stCondLst>
                        <p:cond delay="indefinite"/>
                      </p:stCondLst>
                      <p:childTnLst>
                        <p:par>
                          <p:cTn id="101" fill="hold">
                            <p:stCondLst>
                              <p:cond delay="0"/>
                            </p:stCondLst>
                            <p:childTnLst>
                              <p:par>
                                <p:cTn id="102" presetID="42" presetClass="entr" presetSubtype="0" fill="hold" grpId="0" nodeType="clickEffect">
                                  <p:stCondLst>
                                    <p:cond delay="0"/>
                                  </p:stCondLst>
                                  <p:childTnLst>
                                    <p:set>
                                      <p:cBhvr>
                                        <p:cTn id="103" dur="1" fill="hold">
                                          <p:stCondLst>
                                            <p:cond delay="0"/>
                                          </p:stCondLst>
                                        </p:cTn>
                                        <p:tgtEl>
                                          <p:spTgt spid="5"/>
                                        </p:tgtEl>
                                        <p:attrNameLst>
                                          <p:attrName>style.visibility</p:attrName>
                                        </p:attrNameLst>
                                      </p:cBhvr>
                                      <p:to>
                                        <p:strVal val="visible"/>
                                      </p:to>
                                    </p:set>
                                    <p:animEffect transition="in" filter="fade">
                                      <p:cBhvr>
                                        <p:cTn id="104" dur="1000"/>
                                        <p:tgtEl>
                                          <p:spTgt spid="5"/>
                                        </p:tgtEl>
                                      </p:cBhvr>
                                    </p:animEffect>
                                    <p:anim calcmode="lin" valueType="num">
                                      <p:cBhvr>
                                        <p:cTn id="105" dur="1000" fill="hold"/>
                                        <p:tgtEl>
                                          <p:spTgt spid="5"/>
                                        </p:tgtEl>
                                        <p:attrNameLst>
                                          <p:attrName>ppt_x</p:attrName>
                                        </p:attrNameLst>
                                      </p:cBhvr>
                                      <p:tavLst>
                                        <p:tav tm="0">
                                          <p:val>
                                            <p:strVal val="#ppt_x"/>
                                          </p:val>
                                        </p:tav>
                                        <p:tav tm="100000">
                                          <p:val>
                                            <p:strVal val="#ppt_x"/>
                                          </p:val>
                                        </p:tav>
                                      </p:tavLst>
                                    </p:anim>
                                    <p:anim calcmode="lin" valueType="num">
                                      <p:cBhvr>
                                        <p:cTn id="10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 grpId="0" animBg="1"/>
      <p:bldP spid="155" grpId="0" animBg="1"/>
      <p:bldP spid="160" grpId="0"/>
      <p:bldP spid="161" grpId="0"/>
      <p:bldP spid="162" grpId="0"/>
      <p:bldP spid="163" grpId="0"/>
      <p:bldP spid="165" grpId="0" animBg="1"/>
      <p:bldP spid="2" grpId="0"/>
      <p:bldP spid="4" grpId="0"/>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8" name="Rectangle 277">
            <a:extLst>
              <a:ext uri="{FF2B5EF4-FFF2-40B4-BE49-F238E27FC236}">
                <a16:creationId xmlns:a16="http://schemas.microsoft.com/office/drawing/2014/main" id="{A7AE9375-4664-4DB2-922D-2782A6E439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cxnSp>
        <p:nvCxnSpPr>
          <p:cNvPr id="280" name="Straight Connector 279">
            <a:extLst>
              <a:ext uri="{FF2B5EF4-FFF2-40B4-BE49-F238E27FC236}">
                <a16:creationId xmlns:a16="http://schemas.microsoft.com/office/drawing/2014/main" id="{EE504C98-6397-41C1-A8D8-2D9C4ED307E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 y="2026340"/>
            <a:ext cx="609599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B8F6A486-4DF8-4181-8D75-D7809B9FE4CE}"/>
              </a:ext>
            </a:extLst>
          </p:cNvPr>
          <p:cNvSpPr txBox="1"/>
          <p:nvPr/>
        </p:nvSpPr>
        <p:spPr>
          <a:xfrm>
            <a:off x="518371" y="997192"/>
            <a:ext cx="5280498" cy="837137"/>
          </a:xfrm>
          <a:prstGeom prst="rect">
            <a:avLst/>
          </a:prstGeom>
        </p:spPr>
        <p:txBody>
          <a:bodyPr vert="horz" lIns="91440" tIns="45720" rIns="91440" bIns="45720" rtlCol="0">
            <a:noAutofit/>
          </a:bodyPr>
          <a:lstStyle/>
          <a:p>
            <a:pPr>
              <a:lnSpc>
                <a:spcPct val="90000"/>
              </a:lnSpc>
              <a:spcAft>
                <a:spcPts val="600"/>
              </a:spcAft>
            </a:pPr>
            <a:r>
              <a:rPr lang="ga-IE" sz="2200" dirty="0">
                <a:solidFill>
                  <a:schemeClr val="bg1"/>
                </a:solidFill>
                <a:latin typeface="Tw Cen MT" panose="020B0602020104020603" pitchFamily="34" charset="0"/>
              </a:rPr>
              <a:t>Tuaslagann an siúcra níos tap</a:t>
            </a:r>
            <a:r>
              <a:rPr lang="en-US" sz="2200" dirty="0" err="1">
                <a:solidFill>
                  <a:schemeClr val="bg1"/>
                </a:solidFill>
                <a:latin typeface="Tw Cen MT" panose="020B0602020104020603" pitchFamily="34" charset="0"/>
              </a:rPr>
              <a:t>úla</a:t>
            </a:r>
            <a:r>
              <a:rPr lang="en-US" sz="2200" dirty="0">
                <a:solidFill>
                  <a:schemeClr val="bg1"/>
                </a:solidFill>
                <a:latin typeface="Tw Cen MT" panose="020B0602020104020603" pitchFamily="34" charset="0"/>
              </a:rPr>
              <a:t> </a:t>
            </a:r>
            <a:r>
              <a:rPr lang="ga-IE" sz="2200" dirty="0">
                <a:solidFill>
                  <a:schemeClr val="bg1"/>
                </a:solidFill>
                <a:latin typeface="Tw Cen MT" panose="020B0602020104020603" pitchFamily="34" charset="0"/>
              </a:rPr>
              <a:t>san uisce te ná san uisce fuar. Cén fáth, meas tú?</a:t>
            </a:r>
          </a:p>
        </p:txBody>
      </p:sp>
      <p:sp>
        <p:nvSpPr>
          <p:cNvPr id="282" name="Rectangle 281">
            <a:extLst>
              <a:ext uri="{FF2B5EF4-FFF2-40B4-BE49-F238E27FC236}">
                <a16:creationId xmlns:a16="http://schemas.microsoft.com/office/drawing/2014/main" id="{C87417AF-190E-4D6E-AFA6-7D3E84B0B4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1603" y="182859"/>
            <a:ext cx="3996261" cy="3177496"/>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4" name="Rectangle 283">
            <a:extLst>
              <a:ext uri="{FF2B5EF4-FFF2-40B4-BE49-F238E27FC236}">
                <a16:creationId xmlns:a16="http://schemas.microsoft.com/office/drawing/2014/main" id="{80B30ED8-273E-4C07-8568-2FE5CC5C48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5071" y="3543213"/>
            <a:ext cx="3996261" cy="3177496"/>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1" name="TextBox 260">
            <a:extLst>
              <a:ext uri="{FF2B5EF4-FFF2-40B4-BE49-F238E27FC236}">
                <a16:creationId xmlns:a16="http://schemas.microsoft.com/office/drawing/2014/main" id="{840502C8-2EC7-4E00-8DD6-E83553609475}"/>
              </a:ext>
            </a:extLst>
          </p:cNvPr>
          <p:cNvSpPr txBox="1"/>
          <p:nvPr/>
        </p:nvSpPr>
        <p:spPr>
          <a:xfrm>
            <a:off x="58166" y="5491794"/>
            <a:ext cx="7708738" cy="1283382"/>
          </a:xfrm>
          <a:prstGeom prst="roundRect">
            <a:avLst/>
          </a:prstGeom>
          <a:solidFill>
            <a:srgbClr val="CEEBF5"/>
          </a:solidFill>
          <a:ln w="28575">
            <a:noFill/>
          </a:ln>
        </p:spPr>
        <p:txBody>
          <a:bodyPr vert="horz" lIns="91440" tIns="45720" rIns="91440" bIns="45720" rtlCol="0" anchor="ctr">
            <a:noAutofit/>
          </a:bodyPr>
          <a:lstStyle/>
          <a:p>
            <a:pPr>
              <a:lnSpc>
                <a:spcPct val="90000"/>
              </a:lnSpc>
              <a:spcAft>
                <a:spcPts val="600"/>
              </a:spcAft>
            </a:pPr>
            <a:r>
              <a:rPr lang="ga-IE" sz="2000" dirty="0">
                <a:latin typeface="Tw Cen MT" panose="020B0602020104020603" pitchFamily="34" charset="0"/>
              </a:rPr>
              <a:t>Cliceáil ar an nasc seo thíos chun eolas a fháil ar an tionchar a bhíonn ag an teas ar cháithníní uisce: </a:t>
            </a:r>
            <a:r>
              <a:rPr lang="ga-IE" sz="2000" dirty="0">
                <a:latin typeface="Tw Cen MT" panose="020B0602020104020603" pitchFamily="34" charset="0"/>
                <a:hlinkClick r:id="rId2"/>
              </a:rPr>
              <a:t>https://www.middleschoolchemistry.com/multimedia/chapter1/lesson2#heating_and_cooling</a:t>
            </a:r>
            <a:endParaRPr lang="ga-IE" sz="2000" dirty="0">
              <a:solidFill>
                <a:schemeClr val="bg1"/>
              </a:solidFill>
              <a:latin typeface="Tw Cen MT" panose="020B0602020104020603" pitchFamily="34" charset="0"/>
            </a:endParaRPr>
          </a:p>
        </p:txBody>
      </p:sp>
      <p:pic>
        <p:nvPicPr>
          <p:cNvPr id="11" name="Picture 10">
            <a:extLst>
              <a:ext uri="{FF2B5EF4-FFF2-40B4-BE49-F238E27FC236}">
                <a16:creationId xmlns:a16="http://schemas.microsoft.com/office/drawing/2014/main" id="{18E4C5E7-61D9-49A5-AD05-5C9D0A1A46B1}"/>
              </a:ext>
            </a:extLst>
          </p:cNvPr>
          <p:cNvPicPr>
            <a:picLocks noChangeAspect="1"/>
          </p:cNvPicPr>
          <p:nvPr/>
        </p:nvPicPr>
        <p:blipFill>
          <a:blip r:embed="rId3" cstate="screen">
            <a:extLst>
              <a:ext uri="{28A0092B-C50C-407E-A947-70E740481C1C}">
                <a14:useLocalDpi xmlns:a14="http://schemas.microsoft.com/office/drawing/2010/main" val="0"/>
              </a:ext>
            </a:extLst>
          </a:blip>
          <a:srcRect/>
          <a:stretch/>
        </p:blipFill>
        <p:spPr bwMode="auto">
          <a:xfrm>
            <a:off x="8227618" y="3900768"/>
            <a:ext cx="3191166" cy="2440304"/>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a:extLst>
              <a:ext uri="{FF2B5EF4-FFF2-40B4-BE49-F238E27FC236}">
                <a16:creationId xmlns:a16="http://schemas.microsoft.com/office/drawing/2014/main" id="{363E2B10-1514-4D4E-BA90-664A3919A9CC}"/>
              </a:ext>
            </a:extLst>
          </p:cNvPr>
          <p:cNvPicPr>
            <a:picLocks noChangeAspect="1" noChangeArrowheads="1"/>
          </p:cNvPicPr>
          <p:nvPr/>
        </p:nvPicPr>
        <p:blipFill rotWithShape="1">
          <a:blip r:embed="rId4" cstate="email">
            <a:extLst>
              <a:ext uri="{28A0092B-C50C-407E-A947-70E740481C1C}">
                <a14:useLocalDpi xmlns:a14="http://schemas.microsoft.com/office/drawing/2010/main" val="0"/>
              </a:ext>
            </a:extLst>
          </a:blip>
          <a:srcRect/>
          <a:stretch/>
        </p:blipFill>
        <p:spPr bwMode="auto">
          <a:xfrm>
            <a:off x="6509277" y="384998"/>
            <a:ext cx="3840911" cy="2721692"/>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ADD65822-6C47-4FCB-AC65-2976498DF2AE}"/>
              </a:ext>
            </a:extLst>
          </p:cNvPr>
          <p:cNvSpPr txBox="1"/>
          <p:nvPr/>
        </p:nvSpPr>
        <p:spPr>
          <a:xfrm>
            <a:off x="7566233" y="420281"/>
            <a:ext cx="2939305" cy="1325563"/>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ga-IE" sz="2600" b="1" kern="1200" dirty="0">
                <a:latin typeface="Tw Cen MT" panose="020B0602020104020603" pitchFamily="34" charset="0"/>
                <a:ea typeface="+mj-ea"/>
                <a:cs typeface="+mj-cs"/>
              </a:rPr>
              <a:t>An eolaíocht atá taobh thiar den turgnamh</a:t>
            </a:r>
          </a:p>
        </p:txBody>
      </p:sp>
      <p:sp>
        <p:nvSpPr>
          <p:cNvPr id="3" name="TextBox 258">
            <a:extLst>
              <a:ext uri="{FF2B5EF4-FFF2-40B4-BE49-F238E27FC236}">
                <a16:creationId xmlns:a16="http://schemas.microsoft.com/office/drawing/2014/main" id="{81CDD1D9-8465-82FB-B254-5EF840F0E167}"/>
              </a:ext>
            </a:extLst>
          </p:cNvPr>
          <p:cNvSpPr txBox="1"/>
          <p:nvPr/>
        </p:nvSpPr>
        <p:spPr>
          <a:xfrm>
            <a:off x="520102" y="1256169"/>
            <a:ext cx="5634065" cy="4863611"/>
          </a:xfrm>
          <a:prstGeom prst="rect">
            <a:avLst/>
          </a:prstGeom>
        </p:spPr>
        <p:txBody>
          <a:bodyPr vert="horz" lIns="91440" tIns="45720" rIns="91440" bIns="45720" rtlCol="0">
            <a:noAutofit/>
          </a:bodyPr>
          <a:lstStyle/>
          <a:p>
            <a:pPr>
              <a:lnSpc>
                <a:spcPct val="90000"/>
              </a:lnSpc>
              <a:spcAft>
                <a:spcPts val="600"/>
              </a:spcAft>
            </a:pPr>
            <a:endParaRPr lang="ga-IE" sz="2000" dirty="0">
              <a:solidFill>
                <a:schemeClr val="bg1"/>
              </a:solidFill>
              <a:latin typeface="Tw Cen MT" panose="020B0602020104020603" pitchFamily="34" charset="0"/>
            </a:endParaRPr>
          </a:p>
          <a:p>
            <a:pPr>
              <a:lnSpc>
                <a:spcPct val="90000"/>
              </a:lnSpc>
              <a:spcAft>
                <a:spcPts val="600"/>
              </a:spcAft>
            </a:pPr>
            <a:endParaRPr lang="ga-IE" sz="2000" dirty="0">
              <a:solidFill>
                <a:schemeClr val="bg1"/>
              </a:solidFill>
              <a:latin typeface="Tw Cen MT" panose="020B0602020104020603" pitchFamily="34" charset="0"/>
            </a:endParaRPr>
          </a:p>
          <a:p>
            <a:pPr>
              <a:defRPr/>
            </a:pPr>
            <a:endParaRPr lang="en-GB" sz="2000" dirty="0">
              <a:solidFill>
                <a:schemeClr val="bg1"/>
              </a:solidFill>
              <a:latin typeface="Tw Cen MT" panose="020B0602020104020603" pitchFamily="34" charset="0"/>
            </a:endParaRPr>
          </a:p>
          <a:p>
            <a:pPr lvl="0"/>
            <a:r>
              <a:rPr lang="ga-IE" sz="2200" dirty="0">
                <a:solidFill>
                  <a:schemeClr val="bg1"/>
                </a:solidFill>
                <a:latin typeface="Tw Cen MT" panose="020B0602020104020603" pitchFamily="34" charset="0"/>
              </a:rPr>
              <a:t>Nuair a théitear uisce, tosaíonn cáithníní an uisce ag bogadh níos tapúla agus éiríonn an spás idir na cáithníní níos mó. </a:t>
            </a:r>
            <a:endParaRPr lang="en-GB" sz="2200" dirty="0">
              <a:solidFill>
                <a:schemeClr val="bg1"/>
              </a:solidFill>
              <a:latin typeface="Tw Cen MT" panose="020B0602020104020603" pitchFamily="34" charset="0"/>
            </a:endParaRPr>
          </a:p>
          <a:p>
            <a:pPr lvl="0"/>
            <a:endParaRPr lang="ga-IE" sz="2200" dirty="0">
              <a:solidFill>
                <a:schemeClr val="bg1"/>
              </a:solidFill>
              <a:latin typeface="Tw Cen MT" panose="020B0602020104020603" pitchFamily="34" charset="0"/>
            </a:endParaRPr>
          </a:p>
          <a:p>
            <a:r>
              <a:rPr lang="ga-IE" sz="2200" dirty="0">
                <a:solidFill>
                  <a:schemeClr val="bg1"/>
                </a:solidFill>
                <a:latin typeface="Tw Cen MT" panose="020B0602020104020603" pitchFamily="34" charset="0"/>
              </a:rPr>
              <a:t>I gcás an uisce </a:t>
            </a:r>
            <a:r>
              <a:rPr lang="ga-IE" sz="2200" dirty="0" err="1">
                <a:solidFill>
                  <a:schemeClr val="bg1"/>
                </a:solidFill>
                <a:latin typeface="Tw Cen MT" panose="020B0602020104020603" pitchFamily="34" charset="0"/>
              </a:rPr>
              <a:t>the</a:t>
            </a:r>
            <a:r>
              <a:rPr lang="ga-IE" sz="2200" dirty="0">
                <a:solidFill>
                  <a:schemeClr val="bg1"/>
                </a:solidFill>
                <a:latin typeface="Tw Cen MT" panose="020B0602020104020603" pitchFamily="34" charset="0"/>
              </a:rPr>
              <a:t>, mar sin, bhí cáithníní an uisce sin ag bogadh níos tapúla agus bhí an spás eatarthu níos mó. Líon cáithníní an tsiúcra an spás idir cáithníní an uisce níos tapúla, mar sin, agus thuaslaig an siúcra go tapa san uisce.</a:t>
            </a:r>
          </a:p>
          <a:p>
            <a:pPr lvl="0"/>
            <a:endParaRPr lang="ga-IE" sz="2000" dirty="0">
              <a:solidFill>
                <a:schemeClr val="bg1"/>
              </a:solidFill>
              <a:latin typeface="Tw Cen MT" panose="020B0602020104020603" pitchFamily="34" charset="0"/>
            </a:endParaRPr>
          </a:p>
          <a:p>
            <a:pPr>
              <a:defRPr/>
            </a:pPr>
            <a:endParaRPr lang="ga-IE" sz="2000" dirty="0">
              <a:solidFill>
                <a:schemeClr val="bg1"/>
              </a:solidFill>
              <a:latin typeface="Tw Cen MT" panose="020B0602020104020603" pitchFamily="34" charset="0"/>
            </a:endParaRPr>
          </a:p>
        </p:txBody>
      </p:sp>
      <p:sp>
        <p:nvSpPr>
          <p:cNvPr id="259" name="TextBox 258">
            <a:extLst>
              <a:ext uri="{FF2B5EF4-FFF2-40B4-BE49-F238E27FC236}">
                <a16:creationId xmlns:a16="http://schemas.microsoft.com/office/drawing/2014/main" id="{3B920D7B-D829-4D3C-AF8D-E93E4F1D070F}"/>
              </a:ext>
            </a:extLst>
          </p:cNvPr>
          <p:cNvSpPr txBox="1"/>
          <p:nvPr/>
        </p:nvSpPr>
        <p:spPr>
          <a:xfrm>
            <a:off x="629138" y="1834329"/>
            <a:ext cx="5536409" cy="937203"/>
          </a:xfrm>
          <a:prstGeom prst="rect">
            <a:avLst/>
          </a:prstGeom>
        </p:spPr>
        <p:txBody>
          <a:bodyPr vert="horz" lIns="91440" tIns="45720" rIns="91440" bIns="45720" rtlCol="0">
            <a:noAutofit/>
          </a:bodyPr>
          <a:lstStyle/>
          <a:p>
            <a:pPr>
              <a:lnSpc>
                <a:spcPct val="90000"/>
              </a:lnSpc>
              <a:spcAft>
                <a:spcPts val="600"/>
              </a:spcAft>
            </a:pPr>
            <a:endParaRPr lang="ga-IE" sz="1600" dirty="0">
              <a:solidFill>
                <a:schemeClr val="bg1"/>
              </a:solidFill>
              <a:latin typeface="Tw Cen MT" panose="020B0602020104020603" pitchFamily="34" charset="0"/>
            </a:endParaRPr>
          </a:p>
        </p:txBody>
      </p:sp>
    </p:spTree>
    <p:extLst>
      <p:ext uri="{BB962C8B-B14F-4D97-AF65-F5344CB8AC3E}">
        <p14:creationId xmlns:p14="http://schemas.microsoft.com/office/powerpoint/2010/main" val="78926424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randombar(horizontal)">
                                      <p:cBhvr>
                                        <p:cTn id="7" dur="500"/>
                                        <p:tgtEl>
                                          <p:spTgt spid="3">
                                            <p:txEl>
                                              <p:pRg st="3" end="3"/>
                                            </p:txEl>
                                          </p:spTgt>
                                        </p:tgtEl>
                                      </p:cBhvr>
                                    </p:animEffect>
                                  </p:childTnLst>
                                </p:cTn>
                              </p:par>
                              <p:par>
                                <p:cTn id="8" presetID="22" presetClass="entr" presetSubtype="8"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ipe(left)">
                                      <p:cBhvr>
                                        <p:cTn id="10" dur="500"/>
                                        <p:tgtEl>
                                          <p:spTgt spid="11"/>
                                        </p:tgtEl>
                                      </p:cBhvr>
                                    </p:animEffect>
                                  </p:childTnLst>
                                </p:cTn>
                              </p:par>
                              <p:par>
                                <p:cTn id="11" presetID="16" presetClass="entr" presetSubtype="21" fill="hold" grpId="0" nodeType="withEffect" nodePh="1">
                                  <p:stCondLst>
                                    <p:cond delay="0"/>
                                  </p:stCondLst>
                                  <p:endCondLst>
                                    <p:cond evt="begin" delay="0">
                                      <p:tn val="11"/>
                                    </p:cond>
                                  </p:endCondLst>
                                  <p:childTnLst>
                                    <p:set>
                                      <p:cBhvr>
                                        <p:cTn id="12" dur="1" fill="hold">
                                          <p:stCondLst>
                                            <p:cond delay="0"/>
                                          </p:stCondLst>
                                        </p:cTn>
                                        <p:tgtEl>
                                          <p:spTgt spid="259"/>
                                        </p:tgtEl>
                                        <p:attrNameLst>
                                          <p:attrName>style.visibility</p:attrName>
                                        </p:attrNameLst>
                                      </p:cBhvr>
                                      <p:to>
                                        <p:strVal val="visible"/>
                                      </p:to>
                                    </p:set>
                                    <p:animEffect transition="in" filter="barn(inVertical)">
                                      <p:cBhvr>
                                        <p:cTn id="13" dur="500"/>
                                        <p:tgtEl>
                                          <p:spTgt spid="259"/>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284"/>
                                        </p:tgtEl>
                                        <p:attrNameLst>
                                          <p:attrName>style.visibility</p:attrName>
                                        </p:attrNameLst>
                                      </p:cBhvr>
                                      <p:to>
                                        <p:strVal val="visible"/>
                                      </p:to>
                                    </p:set>
                                    <p:animEffect transition="in" filter="wipe(left)">
                                      <p:cBhvr>
                                        <p:cTn id="16" dur="500"/>
                                        <p:tgtEl>
                                          <p:spTgt spid="284"/>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barn(inVertical)">
                                      <p:cBhvr>
                                        <p:cTn id="21" dur="500"/>
                                        <p:tgtEl>
                                          <p:spTgt spid="3">
                                            <p:txEl>
                                              <p:pRg st="5" end="5"/>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261"/>
                                        </p:tgtEl>
                                        <p:attrNameLst>
                                          <p:attrName>style.visibility</p:attrName>
                                        </p:attrNameLst>
                                      </p:cBhvr>
                                      <p:to>
                                        <p:strVal val="visible"/>
                                      </p:to>
                                    </p:set>
                                    <p:animEffect transition="in" filter="barn(inVertical)">
                                      <p:cBhvr>
                                        <p:cTn id="26" dur="500"/>
                                        <p:tgtEl>
                                          <p:spTgt spid="2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4" grpId="0" animBg="1"/>
      <p:bldP spid="261" grpId="0" animBg="1"/>
      <p:bldP spid="25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20" name="Rectangle 12">
            <a:extLst>
              <a:ext uri="{FF2B5EF4-FFF2-40B4-BE49-F238E27FC236}">
                <a16:creationId xmlns:a16="http://schemas.microsoft.com/office/drawing/2014/main" id="{2A299ADF-C96B-4580-9DF4-9D9269C567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descr="A group of beakers with liquid in them&#10;&#10;Description automatically generated with low confidence">
            <a:extLst>
              <a:ext uri="{FF2B5EF4-FFF2-40B4-BE49-F238E27FC236}">
                <a16:creationId xmlns:a16="http://schemas.microsoft.com/office/drawing/2014/main" id="{08331F57-7ADA-4735-AAAB-85950F72E4A4}"/>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25308" y="472093"/>
            <a:ext cx="4280160" cy="3638135"/>
          </a:xfrm>
          <a:prstGeom prst="rect">
            <a:avLst/>
          </a:prstGeom>
        </p:spPr>
      </p:pic>
      <p:cxnSp>
        <p:nvCxnSpPr>
          <p:cNvPr id="21" name="Straight Connector 14">
            <a:extLst>
              <a:ext uri="{FF2B5EF4-FFF2-40B4-BE49-F238E27FC236}">
                <a16:creationId xmlns:a16="http://schemas.microsoft.com/office/drawing/2014/main" id="{A18AE3DB-564F-40F4-9C9A-530A51C004B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115562" y="831087"/>
            <a:ext cx="0" cy="914400"/>
          </a:xfrm>
          <a:prstGeom prst="line">
            <a:avLst/>
          </a:prstGeom>
          <a:ln w="19050">
            <a:solidFill>
              <a:schemeClr val="tx1">
                <a:alpha val="80000"/>
              </a:schemeClr>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79B76B9A-C8A9-4302-8820-89D6CEC23B5A}"/>
              </a:ext>
            </a:extLst>
          </p:cNvPr>
          <p:cNvSpPr txBox="1"/>
          <p:nvPr/>
        </p:nvSpPr>
        <p:spPr>
          <a:xfrm>
            <a:off x="5392385" y="984836"/>
            <a:ext cx="5983411" cy="2386446"/>
          </a:xfrm>
          <a:prstGeom prst="rect">
            <a:avLst/>
          </a:prstGeom>
        </p:spPr>
        <p:txBody>
          <a:bodyPr vert="horz" lIns="91440" tIns="45720" rIns="91440" bIns="45720" rtlCol="0">
            <a:normAutofit/>
          </a:bodyPr>
          <a:lstStyle/>
          <a:p>
            <a:pPr>
              <a:lnSpc>
                <a:spcPct val="90000"/>
              </a:lnSpc>
              <a:spcAft>
                <a:spcPts val="600"/>
              </a:spcAft>
            </a:pPr>
            <a:r>
              <a:rPr lang="ga-IE" sz="2000" b="1" u="sng" dirty="0">
                <a:latin typeface="Tw Cen MT" panose="020B0602020104020603" pitchFamily="34" charset="0"/>
              </a:rPr>
              <a:t>Fearas</a:t>
            </a:r>
          </a:p>
          <a:p>
            <a:pPr marL="457200" indent="-342900">
              <a:lnSpc>
                <a:spcPct val="90000"/>
              </a:lnSpc>
              <a:spcAft>
                <a:spcPts val="600"/>
              </a:spcAft>
              <a:buFont typeface="Arial" panose="020B0604020202020204" pitchFamily="34" charset="0"/>
              <a:buChar char="•"/>
            </a:pPr>
            <a:r>
              <a:rPr lang="ga-IE" sz="2000" dirty="0">
                <a:latin typeface="Tw Cen MT" panose="020B0602020104020603" pitchFamily="34" charset="0"/>
              </a:rPr>
              <a:t>250 ml uisce te (ón sconna)</a:t>
            </a:r>
          </a:p>
          <a:p>
            <a:pPr marL="457200" indent="-342900">
              <a:lnSpc>
                <a:spcPct val="90000"/>
              </a:lnSpc>
              <a:spcAft>
                <a:spcPts val="600"/>
              </a:spcAft>
              <a:buFont typeface="Arial" panose="020B0604020202020204" pitchFamily="34" charset="0"/>
              <a:buChar char="•"/>
            </a:pPr>
            <a:r>
              <a:rPr lang="ga-IE" sz="2000" dirty="0">
                <a:latin typeface="Tw Cen MT" panose="020B0602020104020603" pitchFamily="34" charset="0"/>
              </a:rPr>
              <a:t>250 ml uisce fuar</a:t>
            </a:r>
          </a:p>
          <a:p>
            <a:pPr marL="457200" indent="-342900">
              <a:lnSpc>
                <a:spcPct val="90000"/>
              </a:lnSpc>
              <a:spcAft>
                <a:spcPts val="600"/>
              </a:spcAft>
              <a:buFont typeface="Arial" panose="020B0604020202020204" pitchFamily="34" charset="0"/>
              <a:buChar char="•"/>
            </a:pPr>
            <a:r>
              <a:rPr lang="ga-IE" sz="2000" dirty="0">
                <a:latin typeface="Tw Cen MT" panose="020B0602020104020603" pitchFamily="34" charset="0"/>
              </a:rPr>
              <a:t>Dathúchán bia (2 dhath éagsúla)</a:t>
            </a:r>
          </a:p>
          <a:p>
            <a:pPr marL="457200" indent="-342900">
              <a:lnSpc>
                <a:spcPct val="90000"/>
              </a:lnSpc>
              <a:spcAft>
                <a:spcPts val="600"/>
              </a:spcAft>
              <a:buFont typeface="Arial" panose="020B0604020202020204" pitchFamily="34" charset="0"/>
              <a:buChar char="•"/>
            </a:pPr>
            <a:r>
              <a:rPr lang="ga-IE" sz="2000" dirty="0">
                <a:latin typeface="Tw Cen MT" panose="020B0602020104020603" pitchFamily="34" charset="0"/>
              </a:rPr>
              <a:t>2 ghloine</a:t>
            </a:r>
          </a:p>
          <a:p>
            <a:pPr marL="457200" indent="-342900">
              <a:lnSpc>
                <a:spcPct val="90000"/>
              </a:lnSpc>
              <a:spcAft>
                <a:spcPts val="600"/>
              </a:spcAft>
              <a:buFont typeface="Arial" panose="020B0604020202020204" pitchFamily="34" charset="0"/>
              <a:buChar char="•"/>
            </a:pPr>
            <a:r>
              <a:rPr lang="ga-IE" sz="2000" dirty="0">
                <a:latin typeface="Tw Cen MT" panose="020B0602020104020603" pitchFamily="34" charset="0"/>
              </a:rPr>
              <a:t>4 </a:t>
            </a:r>
            <a:r>
              <a:rPr lang="ga-IE" sz="2000" dirty="0" err="1">
                <a:latin typeface="Tw Cen MT" panose="020B0602020104020603" pitchFamily="34" charset="0"/>
              </a:rPr>
              <a:t>bhraonaire</a:t>
            </a:r>
            <a:endParaRPr lang="ga-IE" sz="2000" dirty="0">
              <a:latin typeface="Tw Cen MT" panose="020B0602020104020603" pitchFamily="34" charset="0"/>
            </a:endParaRPr>
          </a:p>
          <a:p>
            <a:pPr marL="114300">
              <a:lnSpc>
                <a:spcPct val="90000"/>
              </a:lnSpc>
              <a:spcAft>
                <a:spcPts val="600"/>
              </a:spcAft>
            </a:pPr>
            <a:endParaRPr lang="ga-IE" sz="2100" dirty="0">
              <a:latin typeface="Tw Cen MT" panose="020B0602020104020603" pitchFamily="34" charset="0"/>
            </a:endParaRPr>
          </a:p>
        </p:txBody>
      </p:sp>
      <p:sp>
        <p:nvSpPr>
          <p:cNvPr id="16" name="TextBox 15">
            <a:extLst>
              <a:ext uri="{FF2B5EF4-FFF2-40B4-BE49-F238E27FC236}">
                <a16:creationId xmlns:a16="http://schemas.microsoft.com/office/drawing/2014/main" id="{92E54FCE-9CDB-4EAF-B5E4-394E1ADFA223}"/>
              </a:ext>
            </a:extLst>
          </p:cNvPr>
          <p:cNvSpPr txBox="1"/>
          <p:nvPr/>
        </p:nvSpPr>
        <p:spPr>
          <a:xfrm>
            <a:off x="4705467" y="-198534"/>
            <a:ext cx="7630619" cy="1625210"/>
          </a:xfrm>
          <a:prstGeom prst="rect">
            <a:avLst/>
          </a:prstGeom>
        </p:spPr>
        <p:txBody>
          <a:bodyPr vert="horz" lIns="91440" tIns="45720" rIns="91440" bIns="45720" rtlCol="0" anchor="ctr">
            <a:normAutofit/>
          </a:bodyPr>
          <a:lstStyle/>
          <a:p>
            <a:pPr>
              <a:lnSpc>
                <a:spcPct val="90000"/>
              </a:lnSpc>
              <a:spcBef>
                <a:spcPct val="0"/>
              </a:spcBef>
              <a:spcAft>
                <a:spcPts val="600"/>
              </a:spcAft>
            </a:pPr>
            <a:r>
              <a:rPr lang="ga-IE" sz="3200" dirty="0">
                <a:solidFill>
                  <a:srgbClr val="FFFFFF"/>
                </a:solidFill>
                <a:latin typeface="Berlin Sans FB" panose="020E0602020502020306" pitchFamily="34" charset="0"/>
                <a:ea typeface="+mj-ea"/>
                <a:cs typeface="+mj-cs"/>
              </a:rPr>
              <a:t>Turgnamh 2: Gluaiseacht dathanna in uisce</a:t>
            </a:r>
          </a:p>
        </p:txBody>
      </p:sp>
      <p:grpSp>
        <p:nvGrpSpPr>
          <p:cNvPr id="2" name="Grúpa 1">
            <a:extLst>
              <a:ext uri="{FF2B5EF4-FFF2-40B4-BE49-F238E27FC236}">
                <a16:creationId xmlns:a16="http://schemas.microsoft.com/office/drawing/2014/main" id="{6EC38863-30B1-A0C7-0188-64404B680D05}"/>
              </a:ext>
            </a:extLst>
          </p:cNvPr>
          <p:cNvGrpSpPr/>
          <p:nvPr/>
        </p:nvGrpSpPr>
        <p:grpSpPr>
          <a:xfrm>
            <a:off x="1067201" y="4517404"/>
            <a:ext cx="2952850" cy="2392523"/>
            <a:chOff x="1067201" y="4517404"/>
            <a:chExt cx="2952850" cy="2392523"/>
          </a:xfrm>
        </p:grpSpPr>
        <p:pic>
          <p:nvPicPr>
            <p:cNvPr id="3" name="Picture 2" descr="A picture containing person, beverage&#10;&#10;Description automatically generated">
              <a:extLst>
                <a:ext uri="{FF2B5EF4-FFF2-40B4-BE49-F238E27FC236}">
                  <a16:creationId xmlns:a16="http://schemas.microsoft.com/office/drawing/2014/main" id="{9AE00A10-D5FC-4E92-B5F4-89DC54B031E5}"/>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067201" y="4517404"/>
              <a:ext cx="1230232" cy="1984248"/>
            </a:xfrm>
            <a:prstGeom prst="rect">
              <a:avLst/>
            </a:prstGeom>
          </p:spPr>
        </p:pic>
        <p:sp>
          <p:nvSpPr>
            <p:cNvPr id="19" name="TextBox 18">
              <a:extLst>
                <a:ext uri="{FF2B5EF4-FFF2-40B4-BE49-F238E27FC236}">
                  <a16:creationId xmlns:a16="http://schemas.microsoft.com/office/drawing/2014/main" id="{AB867077-C6C7-4F92-A286-E69AA19DF0D7}"/>
                </a:ext>
              </a:extLst>
            </p:cNvPr>
            <p:cNvSpPr txBox="1"/>
            <p:nvPr/>
          </p:nvSpPr>
          <p:spPr>
            <a:xfrm>
              <a:off x="2838805" y="6540595"/>
              <a:ext cx="1181246" cy="369332"/>
            </a:xfrm>
            <a:custGeom>
              <a:avLst/>
              <a:gdLst>
                <a:gd name="connsiteX0" fmla="*/ 0 w 1181246"/>
                <a:gd name="connsiteY0" fmla="*/ 0 h 338554"/>
                <a:gd name="connsiteX1" fmla="*/ 578811 w 1181246"/>
                <a:gd name="connsiteY1" fmla="*/ 0 h 338554"/>
                <a:gd name="connsiteX2" fmla="*/ 1181246 w 1181246"/>
                <a:gd name="connsiteY2" fmla="*/ 0 h 338554"/>
                <a:gd name="connsiteX3" fmla="*/ 1181246 w 1181246"/>
                <a:gd name="connsiteY3" fmla="*/ 338554 h 338554"/>
                <a:gd name="connsiteX4" fmla="*/ 590623 w 1181246"/>
                <a:gd name="connsiteY4" fmla="*/ 338554 h 338554"/>
                <a:gd name="connsiteX5" fmla="*/ 0 w 1181246"/>
                <a:gd name="connsiteY5" fmla="*/ 338554 h 338554"/>
                <a:gd name="connsiteX6" fmla="*/ 0 w 1181246"/>
                <a:gd name="connsiteY6" fmla="*/ 0 h 338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1246" h="338554" extrusionOk="0">
                  <a:moveTo>
                    <a:pt x="0" y="0"/>
                  </a:moveTo>
                  <a:cubicBezTo>
                    <a:pt x="218172" y="-8291"/>
                    <a:pt x="381851" y="48209"/>
                    <a:pt x="578811" y="0"/>
                  </a:cubicBezTo>
                  <a:cubicBezTo>
                    <a:pt x="775771" y="-48209"/>
                    <a:pt x="976703" y="71102"/>
                    <a:pt x="1181246" y="0"/>
                  </a:cubicBezTo>
                  <a:cubicBezTo>
                    <a:pt x="1190994" y="131547"/>
                    <a:pt x="1173171" y="261328"/>
                    <a:pt x="1181246" y="338554"/>
                  </a:cubicBezTo>
                  <a:cubicBezTo>
                    <a:pt x="990434" y="381872"/>
                    <a:pt x="865059" y="281738"/>
                    <a:pt x="590623" y="338554"/>
                  </a:cubicBezTo>
                  <a:cubicBezTo>
                    <a:pt x="316187" y="395370"/>
                    <a:pt x="265092" y="297650"/>
                    <a:pt x="0" y="338554"/>
                  </a:cubicBezTo>
                  <a:cubicBezTo>
                    <a:pt x="-22189" y="224409"/>
                    <a:pt x="17594" y="158488"/>
                    <a:pt x="0" y="0"/>
                  </a:cubicBezTo>
                  <a:close/>
                </a:path>
              </a:pathLst>
            </a:custGeom>
            <a:noFill/>
            <a:ln>
              <a:noFill/>
              <a:extLst>
                <a:ext uri="{C807C97D-BFC1-408E-A445-0C87EB9F89A2}">
                  <ask:lineSketchStyleProps xmlns:ask="http://schemas.microsoft.com/office/drawing/2018/sketchyshapes" sd="139682991">
                    <a:custGeom>
                      <a:avLst/>
                      <a:gdLst>
                        <a:gd name="connsiteX0" fmla="*/ 0 w 1181246"/>
                        <a:gd name="connsiteY0" fmla="*/ 0 h 369332"/>
                        <a:gd name="connsiteX1" fmla="*/ 578811 w 1181246"/>
                        <a:gd name="connsiteY1" fmla="*/ 0 h 369332"/>
                        <a:gd name="connsiteX2" fmla="*/ 1181246 w 1181246"/>
                        <a:gd name="connsiteY2" fmla="*/ 0 h 369332"/>
                        <a:gd name="connsiteX3" fmla="*/ 1181246 w 1181246"/>
                        <a:gd name="connsiteY3" fmla="*/ 369332 h 369332"/>
                        <a:gd name="connsiteX4" fmla="*/ 590623 w 1181246"/>
                        <a:gd name="connsiteY4" fmla="*/ 369332 h 369332"/>
                        <a:gd name="connsiteX5" fmla="*/ 0 w 1181246"/>
                        <a:gd name="connsiteY5" fmla="*/ 369332 h 369332"/>
                        <a:gd name="connsiteX6" fmla="*/ 0 w 1181246"/>
                        <a:gd name="connsiteY6" fmla="*/ 0 h 369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1246" h="369332" extrusionOk="0">
                          <a:moveTo>
                            <a:pt x="0" y="0"/>
                          </a:moveTo>
                          <a:cubicBezTo>
                            <a:pt x="218172" y="-8291"/>
                            <a:pt x="381851" y="48209"/>
                            <a:pt x="578811" y="0"/>
                          </a:cubicBezTo>
                          <a:cubicBezTo>
                            <a:pt x="775771" y="-48209"/>
                            <a:pt x="976703" y="71102"/>
                            <a:pt x="1181246" y="0"/>
                          </a:cubicBezTo>
                          <a:cubicBezTo>
                            <a:pt x="1214990" y="118578"/>
                            <a:pt x="1164750" y="267215"/>
                            <a:pt x="1181246" y="369332"/>
                          </a:cubicBezTo>
                          <a:cubicBezTo>
                            <a:pt x="990434" y="412650"/>
                            <a:pt x="865059" y="312516"/>
                            <a:pt x="590623" y="369332"/>
                          </a:cubicBezTo>
                          <a:cubicBezTo>
                            <a:pt x="316187" y="426148"/>
                            <a:pt x="265092" y="328428"/>
                            <a:pt x="0" y="369332"/>
                          </a:cubicBezTo>
                          <a:cubicBezTo>
                            <a:pt x="-42259" y="258426"/>
                            <a:pt x="31274" y="118783"/>
                            <a:pt x="0" y="0"/>
                          </a:cubicBezTo>
                          <a:close/>
                        </a:path>
                      </a:pathLst>
                    </a:custGeom>
                    <ask:type>
                      <ask:lineSketchScribble/>
                    </ask:type>
                  </ask:lineSketchStyleProps>
                </a:ext>
              </a:extLst>
            </a:ln>
            <a:effectLst/>
          </p:spPr>
          <p:txBody>
            <a:bodyPr wrap="square" rtlCol="0">
              <a:spAutoFit/>
            </a:bodyPr>
            <a:lstStyle/>
            <a:p>
              <a:r>
                <a:rPr lang="ga-IE" b="1" dirty="0">
                  <a:latin typeface="Ink Free" panose="03080402000500000000" pitchFamily="66" charset="0"/>
                </a:rPr>
                <a:t>Uisce fuar</a:t>
              </a:r>
            </a:p>
          </p:txBody>
        </p:sp>
      </p:grpSp>
      <p:grpSp>
        <p:nvGrpSpPr>
          <p:cNvPr id="4" name="Grúpa 3">
            <a:extLst>
              <a:ext uri="{FF2B5EF4-FFF2-40B4-BE49-F238E27FC236}">
                <a16:creationId xmlns:a16="http://schemas.microsoft.com/office/drawing/2014/main" id="{CAD9C201-3169-1B7C-18F8-F25BCF62E34A}"/>
              </a:ext>
            </a:extLst>
          </p:cNvPr>
          <p:cNvGrpSpPr/>
          <p:nvPr/>
        </p:nvGrpSpPr>
        <p:grpSpPr>
          <a:xfrm>
            <a:off x="1124091" y="4517404"/>
            <a:ext cx="2996585" cy="2359518"/>
            <a:chOff x="1124091" y="4517404"/>
            <a:chExt cx="2996585" cy="2359518"/>
          </a:xfrm>
        </p:grpSpPr>
        <p:pic>
          <p:nvPicPr>
            <p:cNvPr id="5" name="Picture 4" descr="A picture containing person, wall, indoor&#10;&#10;Description automatically generated">
              <a:extLst>
                <a:ext uri="{FF2B5EF4-FFF2-40B4-BE49-F238E27FC236}">
                  <a16:creationId xmlns:a16="http://schemas.microsoft.com/office/drawing/2014/main" id="{7D5413FF-1D9B-4915-B60E-40169E17CCE3}"/>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2771388" y="4517404"/>
              <a:ext cx="1349288" cy="1984248"/>
            </a:xfrm>
            <a:prstGeom prst="rect">
              <a:avLst/>
            </a:prstGeom>
          </p:spPr>
        </p:pic>
        <p:sp>
          <p:nvSpPr>
            <p:cNvPr id="22" name="TextBox 21">
              <a:extLst>
                <a:ext uri="{FF2B5EF4-FFF2-40B4-BE49-F238E27FC236}">
                  <a16:creationId xmlns:a16="http://schemas.microsoft.com/office/drawing/2014/main" id="{DFED726B-C42E-4EAE-BF1C-7CD1A8B3F730}"/>
                </a:ext>
              </a:extLst>
            </p:cNvPr>
            <p:cNvSpPr txBox="1"/>
            <p:nvPr/>
          </p:nvSpPr>
          <p:spPr>
            <a:xfrm>
              <a:off x="1124091" y="6507590"/>
              <a:ext cx="1181246" cy="369332"/>
            </a:xfrm>
            <a:custGeom>
              <a:avLst/>
              <a:gdLst>
                <a:gd name="connsiteX0" fmla="*/ 0 w 1181246"/>
                <a:gd name="connsiteY0" fmla="*/ 0 h 338554"/>
                <a:gd name="connsiteX1" fmla="*/ 578811 w 1181246"/>
                <a:gd name="connsiteY1" fmla="*/ 0 h 338554"/>
                <a:gd name="connsiteX2" fmla="*/ 1181246 w 1181246"/>
                <a:gd name="connsiteY2" fmla="*/ 0 h 338554"/>
                <a:gd name="connsiteX3" fmla="*/ 1181246 w 1181246"/>
                <a:gd name="connsiteY3" fmla="*/ 338554 h 338554"/>
                <a:gd name="connsiteX4" fmla="*/ 590623 w 1181246"/>
                <a:gd name="connsiteY4" fmla="*/ 338554 h 338554"/>
                <a:gd name="connsiteX5" fmla="*/ 0 w 1181246"/>
                <a:gd name="connsiteY5" fmla="*/ 338554 h 338554"/>
                <a:gd name="connsiteX6" fmla="*/ 0 w 1181246"/>
                <a:gd name="connsiteY6" fmla="*/ 0 h 338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1246" h="338554" extrusionOk="0">
                  <a:moveTo>
                    <a:pt x="0" y="0"/>
                  </a:moveTo>
                  <a:cubicBezTo>
                    <a:pt x="218172" y="-8291"/>
                    <a:pt x="381851" y="48209"/>
                    <a:pt x="578811" y="0"/>
                  </a:cubicBezTo>
                  <a:cubicBezTo>
                    <a:pt x="775771" y="-48209"/>
                    <a:pt x="976703" y="71102"/>
                    <a:pt x="1181246" y="0"/>
                  </a:cubicBezTo>
                  <a:cubicBezTo>
                    <a:pt x="1190994" y="131547"/>
                    <a:pt x="1173171" y="261328"/>
                    <a:pt x="1181246" y="338554"/>
                  </a:cubicBezTo>
                  <a:cubicBezTo>
                    <a:pt x="990434" y="381872"/>
                    <a:pt x="865059" y="281738"/>
                    <a:pt x="590623" y="338554"/>
                  </a:cubicBezTo>
                  <a:cubicBezTo>
                    <a:pt x="316187" y="395370"/>
                    <a:pt x="265092" y="297650"/>
                    <a:pt x="0" y="338554"/>
                  </a:cubicBezTo>
                  <a:cubicBezTo>
                    <a:pt x="-22189" y="224409"/>
                    <a:pt x="17594" y="158488"/>
                    <a:pt x="0" y="0"/>
                  </a:cubicBezTo>
                  <a:close/>
                </a:path>
              </a:pathLst>
            </a:custGeom>
            <a:noFill/>
            <a:ln>
              <a:noFill/>
              <a:extLst>
                <a:ext uri="{C807C97D-BFC1-408E-A445-0C87EB9F89A2}">
                  <ask:lineSketchStyleProps xmlns:ask="http://schemas.microsoft.com/office/drawing/2018/sketchyshapes" sd="139682991">
                    <a:custGeom>
                      <a:avLst/>
                      <a:gdLst>
                        <a:gd name="connsiteX0" fmla="*/ 0 w 1181246"/>
                        <a:gd name="connsiteY0" fmla="*/ 0 h 369332"/>
                        <a:gd name="connsiteX1" fmla="*/ 578811 w 1181246"/>
                        <a:gd name="connsiteY1" fmla="*/ 0 h 369332"/>
                        <a:gd name="connsiteX2" fmla="*/ 1181246 w 1181246"/>
                        <a:gd name="connsiteY2" fmla="*/ 0 h 369332"/>
                        <a:gd name="connsiteX3" fmla="*/ 1181246 w 1181246"/>
                        <a:gd name="connsiteY3" fmla="*/ 369332 h 369332"/>
                        <a:gd name="connsiteX4" fmla="*/ 590623 w 1181246"/>
                        <a:gd name="connsiteY4" fmla="*/ 369332 h 369332"/>
                        <a:gd name="connsiteX5" fmla="*/ 0 w 1181246"/>
                        <a:gd name="connsiteY5" fmla="*/ 369332 h 369332"/>
                        <a:gd name="connsiteX6" fmla="*/ 0 w 1181246"/>
                        <a:gd name="connsiteY6" fmla="*/ 0 h 369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1246" h="369332" extrusionOk="0">
                          <a:moveTo>
                            <a:pt x="0" y="0"/>
                          </a:moveTo>
                          <a:cubicBezTo>
                            <a:pt x="218172" y="-8291"/>
                            <a:pt x="381851" y="48209"/>
                            <a:pt x="578811" y="0"/>
                          </a:cubicBezTo>
                          <a:cubicBezTo>
                            <a:pt x="775771" y="-48209"/>
                            <a:pt x="976703" y="71102"/>
                            <a:pt x="1181246" y="0"/>
                          </a:cubicBezTo>
                          <a:cubicBezTo>
                            <a:pt x="1214990" y="118578"/>
                            <a:pt x="1164750" y="267215"/>
                            <a:pt x="1181246" y="369332"/>
                          </a:cubicBezTo>
                          <a:cubicBezTo>
                            <a:pt x="990434" y="412650"/>
                            <a:pt x="865059" y="312516"/>
                            <a:pt x="590623" y="369332"/>
                          </a:cubicBezTo>
                          <a:cubicBezTo>
                            <a:pt x="316187" y="426148"/>
                            <a:pt x="265092" y="328428"/>
                            <a:pt x="0" y="369332"/>
                          </a:cubicBezTo>
                          <a:cubicBezTo>
                            <a:pt x="-42259" y="258426"/>
                            <a:pt x="31274" y="118783"/>
                            <a:pt x="0" y="0"/>
                          </a:cubicBezTo>
                          <a:close/>
                        </a:path>
                      </a:pathLst>
                    </a:custGeom>
                    <ask:type>
                      <ask:lineSketchScribble/>
                    </ask:type>
                  </ask:lineSketchStyleProps>
                </a:ext>
              </a:extLst>
            </a:ln>
            <a:effectLst/>
          </p:spPr>
          <p:txBody>
            <a:bodyPr wrap="square" rtlCol="0">
              <a:spAutoFit/>
            </a:bodyPr>
            <a:lstStyle/>
            <a:p>
              <a:r>
                <a:rPr lang="ga-IE" b="1" dirty="0">
                  <a:latin typeface="Ink Free" panose="03080402000500000000" pitchFamily="66" charset="0"/>
                </a:rPr>
                <a:t>Uisce te</a:t>
              </a:r>
            </a:p>
          </p:txBody>
        </p:sp>
      </p:grpSp>
      <p:sp>
        <p:nvSpPr>
          <p:cNvPr id="23" name="TextBox 22">
            <a:extLst>
              <a:ext uri="{FF2B5EF4-FFF2-40B4-BE49-F238E27FC236}">
                <a16:creationId xmlns:a16="http://schemas.microsoft.com/office/drawing/2014/main" id="{7B7A8CB2-E50A-4035-9AA7-DA80233B7049}"/>
              </a:ext>
            </a:extLst>
          </p:cNvPr>
          <p:cNvSpPr txBox="1"/>
          <p:nvPr/>
        </p:nvSpPr>
        <p:spPr>
          <a:xfrm>
            <a:off x="5255776" y="3371282"/>
            <a:ext cx="6382594" cy="2700654"/>
          </a:xfrm>
          <a:prstGeom prst="rect">
            <a:avLst/>
          </a:prstGeom>
        </p:spPr>
        <p:txBody>
          <a:bodyPr vert="horz" lIns="91440" tIns="45720" rIns="91440" bIns="45720" rtlCol="0">
            <a:noAutofit/>
          </a:bodyPr>
          <a:lstStyle/>
          <a:p>
            <a:r>
              <a:rPr lang="ga-IE" sz="2000" b="1" dirty="0">
                <a:latin typeface="Tw Cen MT" panose="020B0602020104020603" pitchFamily="34" charset="0"/>
              </a:rPr>
              <a:t>  </a:t>
            </a:r>
            <a:r>
              <a:rPr lang="ga-IE" sz="2000" b="1" u="sng" dirty="0">
                <a:latin typeface="Tw Cen MT" panose="020B0602020104020603" pitchFamily="34" charset="0"/>
              </a:rPr>
              <a:t>Modh</a:t>
            </a:r>
          </a:p>
          <a:p>
            <a:pPr marL="685800" indent="-457200">
              <a:buFont typeface="+mj-lt"/>
              <a:buAutoNum type="arabicPeriod"/>
            </a:pPr>
            <a:r>
              <a:rPr lang="ga-IE" sz="2000" dirty="0">
                <a:latin typeface="Tw Cen MT" panose="020B0602020104020603" pitchFamily="34" charset="0"/>
              </a:rPr>
              <a:t>Cuir an t-uisce te i ngloine amháin agus an t-uisce fuar sa ghloine eile. </a:t>
            </a:r>
          </a:p>
          <a:p>
            <a:pPr marL="685800" indent="-457200">
              <a:buFont typeface="+mj-lt"/>
              <a:buAutoNum type="arabicPeriod"/>
            </a:pPr>
            <a:r>
              <a:rPr lang="ga-IE" sz="2000" dirty="0">
                <a:latin typeface="Tw Cen MT" panose="020B0602020104020603" pitchFamily="34" charset="0"/>
              </a:rPr>
              <a:t>Tóg dhá cheann de na </a:t>
            </a:r>
            <a:r>
              <a:rPr lang="ga-IE" sz="2000" dirty="0" err="1">
                <a:latin typeface="Tw Cen MT" panose="020B0602020104020603" pitchFamily="34" charset="0"/>
              </a:rPr>
              <a:t>braonairí</a:t>
            </a:r>
            <a:r>
              <a:rPr lang="ga-IE" sz="2000" dirty="0">
                <a:latin typeface="Tw Cen MT" panose="020B0602020104020603" pitchFamily="34" charset="0"/>
              </a:rPr>
              <a:t> agus tabhair an dá cheann eile do </a:t>
            </a:r>
            <a:r>
              <a:rPr lang="ga-IE" sz="2000" dirty="0" err="1">
                <a:latin typeface="Tw Cen MT" panose="020B0602020104020603" pitchFamily="34" charset="0"/>
              </a:rPr>
              <a:t>do</a:t>
            </a:r>
            <a:r>
              <a:rPr lang="ga-IE" sz="2000" dirty="0">
                <a:latin typeface="Tw Cen MT" panose="020B0602020104020603" pitchFamily="34" charset="0"/>
              </a:rPr>
              <a:t> chara. Ag úsáid na </a:t>
            </a:r>
            <a:r>
              <a:rPr lang="ga-IE" sz="2000" dirty="0" err="1">
                <a:latin typeface="Tw Cen MT" panose="020B0602020104020603" pitchFamily="34" charset="0"/>
              </a:rPr>
              <a:t>mbraonairí</a:t>
            </a:r>
            <a:r>
              <a:rPr lang="ga-IE" sz="2000" dirty="0">
                <a:latin typeface="Tw Cen MT" panose="020B0602020104020603" pitchFamily="34" charset="0"/>
              </a:rPr>
              <a:t>, </a:t>
            </a:r>
            <a:br>
              <a:rPr lang="en-US" sz="2000" dirty="0">
                <a:latin typeface="Tw Cen MT" panose="020B0602020104020603" pitchFamily="34" charset="0"/>
              </a:rPr>
            </a:br>
            <a:r>
              <a:rPr lang="ga-IE" sz="2000" dirty="0">
                <a:latin typeface="Tw Cen MT" panose="020B0602020104020603" pitchFamily="34" charset="0"/>
              </a:rPr>
              <a:t>cuir braon amháin den dá dhath san uisce te. Iarr ar do chara braon amháin den dá dhath a chur san uisce fuar ag an am céanna.</a:t>
            </a:r>
          </a:p>
        </p:txBody>
      </p:sp>
      <p:sp>
        <p:nvSpPr>
          <p:cNvPr id="9" name="TextBox 164">
            <a:extLst>
              <a:ext uri="{FF2B5EF4-FFF2-40B4-BE49-F238E27FC236}">
                <a16:creationId xmlns:a16="http://schemas.microsoft.com/office/drawing/2014/main" id="{2BB48841-10F1-6FD3-844D-C2177D15D87B}"/>
              </a:ext>
            </a:extLst>
          </p:cNvPr>
          <p:cNvSpPr txBox="1">
            <a:spLocks noChangeAspect="1"/>
          </p:cNvSpPr>
          <p:nvPr/>
        </p:nvSpPr>
        <p:spPr>
          <a:xfrm rot="21300000">
            <a:off x="6346" y="425892"/>
            <a:ext cx="1637508" cy="954107"/>
          </a:xfrm>
          <a:custGeom>
            <a:avLst/>
            <a:gdLst>
              <a:gd name="connsiteX0" fmla="*/ 0 w 1762224"/>
              <a:gd name="connsiteY0" fmla="*/ 0 h 954107"/>
              <a:gd name="connsiteX1" fmla="*/ 605030 w 1762224"/>
              <a:gd name="connsiteY1" fmla="*/ 0 h 954107"/>
              <a:gd name="connsiteX2" fmla="*/ 1139572 w 1762224"/>
              <a:gd name="connsiteY2" fmla="*/ 0 h 954107"/>
              <a:gd name="connsiteX3" fmla="*/ 1762224 w 1762224"/>
              <a:gd name="connsiteY3" fmla="*/ 0 h 954107"/>
              <a:gd name="connsiteX4" fmla="*/ 1762224 w 1762224"/>
              <a:gd name="connsiteY4" fmla="*/ 457971 h 954107"/>
              <a:gd name="connsiteX5" fmla="*/ 1762224 w 1762224"/>
              <a:gd name="connsiteY5" fmla="*/ 954107 h 954107"/>
              <a:gd name="connsiteX6" fmla="*/ 1192438 w 1762224"/>
              <a:gd name="connsiteY6" fmla="*/ 954107 h 954107"/>
              <a:gd name="connsiteX7" fmla="*/ 605030 w 1762224"/>
              <a:gd name="connsiteY7" fmla="*/ 954107 h 954107"/>
              <a:gd name="connsiteX8" fmla="*/ 0 w 1762224"/>
              <a:gd name="connsiteY8" fmla="*/ 954107 h 954107"/>
              <a:gd name="connsiteX9" fmla="*/ 0 w 1762224"/>
              <a:gd name="connsiteY9" fmla="*/ 457971 h 954107"/>
              <a:gd name="connsiteX10" fmla="*/ 0 w 1762224"/>
              <a:gd name="connsiteY10" fmla="*/ 0 h 954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62224" h="954107" fill="none" extrusionOk="0">
                <a:moveTo>
                  <a:pt x="0" y="0"/>
                </a:moveTo>
                <a:cubicBezTo>
                  <a:pt x="246301" y="-14840"/>
                  <a:pt x="380342" y="53166"/>
                  <a:pt x="605030" y="0"/>
                </a:cubicBezTo>
                <a:cubicBezTo>
                  <a:pt x="829718" y="-53166"/>
                  <a:pt x="1012362" y="6792"/>
                  <a:pt x="1139572" y="0"/>
                </a:cubicBezTo>
                <a:cubicBezTo>
                  <a:pt x="1266782" y="-6792"/>
                  <a:pt x="1580349" y="62930"/>
                  <a:pt x="1762224" y="0"/>
                </a:cubicBezTo>
                <a:cubicBezTo>
                  <a:pt x="1777357" y="149109"/>
                  <a:pt x="1713907" y="295227"/>
                  <a:pt x="1762224" y="457971"/>
                </a:cubicBezTo>
                <a:cubicBezTo>
                  <a:pt x="1810541" y="620715"/>
                  <a:pt x="1734271" y="765215"/>
                  <a:pt x="1762224" y="954107"/>
                </a:cubicBezTo>
                <a:cubicBezTo>
                  <a:pt x="1570471" y="1010682"/>
                  <a:pt x="1449595" y="887093"/>
                  <a:pt x="1192438" y="954107"/>
                </a:cubicBezTo>
                <a:cubicBezTo>
                  <a:pt x="935281" y="1021121"/>
                  <a:pt x="819898" y="944023"/>
                  <a:pt x="605030" y="954107"/>
                </a:cubicBezTo>
                <a:cubicBezTo>
                  <a:pt x="390162" y="964191"/>
                  <a:pt x="283156" y="922216"/>
                  <a:pt x="0" y="954107"/>
                </a:cubicBezTo>
                <a:cubicBezTo>
                  <a:pt x="-41992" y="774416"/>
                  <a:pt x="39179" y="656351"/>
                  <a:pt x="0" y="457971"/>
                </a:cubicBezTo>
                <a:cubicBezTo>
                  <a:pt x="-39179" y="259591"/>
                  <a:pt x="31500" y="97309"/>
                  <a:pt x="0" y="0"/>
                </a:cubicBezTo>
                <a:close/>
              </a:path>
              <a:path w="1762224" h="954107" stroke="0" extrusionOk="0">
                <a:moveTo>
                  <a:pt x="0" y="0"/>
                </a:moveTo>
                <a:cubicBezTo>
                  <a:pt x="209931" y="-9353"/>
                  <a:pt x="275015" y="30985"/>
                  <a:pt x="534541" y="0"/>
                </a:cubicBezTo>
                <a:cubicBezTo>
                  <a:pt x="794067" y="-30985"/>
                  <a:pt x="884354" y="56307"/>
                  <a:pt x="1069083" y="0"/>
                </a:cubicBezTo>
                <a:cubicBezTo>
                  <a:pt x="1253812" y="-56307"/>
                  <a:pt x="1502940" y="16959"/>
                  <a:pt x="1762224" y="0"/>
                </a:cubicBezTo>
                <a:cubicBezTo>
                  <a:pt x="1803906" y="173826"/>
                  <a:pt x="1754333" y="301440"/>
                  <a:pt x="1762224" y="457971"/>
                </a:cubicBezTo>
                <a:cubicBezTo>
                  <a:pt x="1770115" y="614502"/>
                  <a:pt x="1724791" y="783843"/>
                  <a:pt x="1762224" y="954107"/>
                </a:cubicBezTo>
                <a:cubicBezTo>
                  <a:pt x="1493868" y="979201"/>
                  <a:pt x="1464348" y="907172"/>
                  <a:pt x="1174816" y="954107"/>
                </a:cubicBezTo>
                <a:cubicBezTo>
                  <a:pt x="885284" y="1001042"/>
                  <a:pt x="722542" y="941908"/>
                  <a:pt x="587408" y="954107"/>
                </a:cubicBezTo>
                <a:cubicBezTo>
                  <a:pt x="452274" y="966306"/>
                  <a:pt x="153176" y="885075"/>
                  <a:pt x="0" y="954107"/>
                </a:cubicBezTo>
                <a:cubicBezTo>
                  <a:pt x="-42790" y="811126"/>
                  <a:pt x="43962" y="709216"/>
                  <a:pt x="0" y="486595"/>
                </a:cubicBezTo>
                <a:cubicBezTo>
                  <a:pt x="-43962" y="263974"/>
                  <a:pt x="1496" y="170349"/>
                  <a:pt x="0" y="0"/>
                </a:cubicBezTo>
                <a:close/>
              </a:path>
            </a:pathLst>
          </a:custGeom>
          <a:solidFill>
            <a:srgbClr val="FF0000"/>
          </a:solidFill>
          <a:ln>
            <a:noFill/>
            <a:extLst>
              <a:ext uri="{C807C97D-BFC1-408E-A445-0C87EB9F89A2}">
                <ask:lineSketchStyleProps xmlns:ask="http://schemas.microsoft.com/office/drawing/2018/sketchyshapes" sd="1048302887">
                  <a:custGeom>
                    <a:avLst/>
                    <a:gdLst>
                      <a:gd name="connsiteX0" fmla="*/ 0 w 1637508"/>
                      <a:gd name="connsiteY0" fmla="*/ 0 h 954107"/>
                      <a:gd name="connsiteX1" fmla="*/ 562210 w 1637508"/>
                      <a:gd name="connsiteY1" fmla="*/ 0 h 954107"/>
                      <a:gd name="connsiteX2" fmla="*/ 1058922 w 1637508"/>
                      <a:gd name="connsiteY2" fmla="*/ 0 h 954107"/>
                      <a:gd name="connsiteX3" fmla="*/ 1637508 w 1637508"/>
                      <a:gd name="connsiteY3" fmla="*/ 0 h 954107"/>
                      <a:gd name="connsiteX4" fmla="*/ 1637508 w 1637508"/>
                      <a:gd name="connsiteY4" fmla="*/ 457971 h 954107"/>
                      <a:gd name="connsiteX5" fmla="*/ 1637508 w 1637508"/>
                      <a:gd name="connsiteY5" fmla="*/ 954107 h 954107"/>
                      <a:gd name="connsiteX6" fmla="*/ 1108046 w 1637508"/>
                      <a:gd name="connsiteY6" fmla="*/ 954107 h 954107"/>
                      <a:gd name="connsiteX7" fmla="*/ 562210 w 1637508"/>
                      <a:gd name="connsiteY7" fmla="*/ 954107 h 954107"/>
                      <a:gd name="connsiteX8" fmla="*/ 0 w 1637508"/>
                      <a:gd name="connsiteY8" fmla="*/ 954107 h 954107"/>
                      <a:gd name="connsiteX9" fmla="*/ 0 w 1637508"/>
                      <a:gd name="connsiteY9" fmla="*/ 457971 h 954107"/>
                      <a:gd name="connsiteX10" fmla="*/ 0 w 1637508"/>
                      <a:gd name="connsiteY10" fmla="*/ 0 h 954107"/>
                      <a:gd name="connsiteX0" fmla="*/ 0 w 1637508"/>
                      <a:gd name="connsiteY0" fmla="*/ 0 h 954107"/>
                      <a:gd name="connsiteX1" fmla="*/ 496710 w 1637508"/>
                      <a:gd name="connsiteY1" fmla="*/ 0 h 954107"/>
                      <a:gd name="connsiteX2" fmla="*/ 993421 w 1637508"/>
                      <a:gd name="connsiteY2" fmla="*/ 0 h 954107"/>
                      <a:gd name="connsiteX3" fmla="*/ 1637508 w 1637508"/>
                      <a:gd name="connsiteY3" fmla="*/ 0 h 954107"/>
                      <a:gd name="connsiteX4" fmla="*/ 1637508 w 1637508"/>
                      <a:gd name="connsiteY4" fmla="*/ 457971 h 954107"/>
                      <a:gd name="connsiteX5" fmla="*/ 1637508 w 1637508"/>
                      <a:gd name="connsiteY5" fmla="*/ 954107 h 954107"/>
                      <a:gd name="connsiteX6" fmla="*/ 1091672 w 1637508"/>
                      <a:gd name="connsiteY6" fmla="*/ 954107 h 954107"/>
                      <a:gd name="connsiteX7" fmla="*/ 545836 w 1637508"/>
                      <a:gd name="connsiteY7" fmla="*/ 954107 h 954107"/>
                      <a:gd name="connsiteX8" fmla="*/ 0 w 1637508"/>
                      <a:gd name="connsiteY8" fmla="*/ 954107 h 954107"/>
                      <a:gd name="connsiteX9" fmla="*/ 0 w 1637508"/>
                      <a:gd name="connsiteY9" fmla="*/ 486595 h 954107"/>
                      <a:gd name="connsiteX10" fmla="*/ 0 w 1637508"/>
                      <a:gd name="connsiteY10" fmla="*/ 0 h 954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37508" h="954107" fill="none" extrusionOk="0">
                        <a:moveTo>
                          <a:pt x="0" y="0"/>
                        </a:moveTo>
                        <a:cubicBezTo>
                          <a:pt x="225307" y="-13757"/>
                          <a:pt x="320314" y="76369"/>
                          <a:pt x="562210" y="0"/>
                        </a:cubicBezTo>
                        <a:cubicBezTo>
                          <a:pt x="756785" y="-76471"/>
                          <a:pt x="967508" y="29903"/>
                          <a:pt x="1058922" y="0"/>
                        </a:cubicBezTo>
                        <a:cubicBezTo>
                          <a:pt x="1162090" y="-41807"/>
                          <a:pt x="1472626" y="79157"/>
                          <a:pt x="1637508" y="0"/>
                        </a:cubicBezTo>
                        <a:cubicBezTo>
                          <a:pt x="1629484" y="154235"/>
                          <a:pt x="1587866" y="258664"/>
                          <a:pt x="1637508" y="457971"/>
                        </a:cubicBezTo>
                        <a:cubicBezTo>
                          <a:pt x="1675486" y="608612"/>
                          <a:pt x="1621184" y="755246"/>
                          <a:pt x="1637508" y="954107"/>
                        </a:cubicBezTo>
                        <a:cubicBezTo>
                          <a:pt x="1507791" y="1017463"/>
                          <a:pt x="1355016" y="868617"/>
                          <a:pt x="1108046" y="954107"/>
                        </a:cubicBezTo>
                        <a:cubicBezTo>
                          <a:pt x="865160" y="1022246"/>
                          <a:pt x="729816" y="929559"/>
                          <a:pt x="562210" y="954107"/>
                        </a:cubicBezTo>
                        <a:cubicBezTo>
                          <a:pt x="349194" y="954115"/>
                          <a:pt x="251497" y="926137"/>
                          <a:pt x="0" y="954107"/>
                        </a:cubicBezTo>
                        <a:cubicBezTo>
                          <a:pt x="-41134" y="772242"/>
                          <a:pt x="32829" y="620270"/>
                          <a:pt x="0" y="457971"/>
                        </a:cubicBezTo>
                        <a:cubicBezTo>
                          <a:pt x="-41452" y="263801"/>
                          <a:pt x="49118" y="78695"/>
                          <a:pt x="0" y="0"/>
                        </a:cubicBezTo>
                        <a:close/>
                      </a:path>
                      <a:path w="1637508" h="954107" stroke="0" extrusionOk="0">
                        <a:moveTo>
                          <a:pt x="0" y="0"/>
                        </a:moveTo>
                        <a:cubicBezTo>
                          <a:pt x="208980" y="-21247"/>
                          <a:pt x="243928" y="15682"/>
                          <a:pt x="496710" y="0"/>
                        </a:cubicBezTo>
                        <a:cubicBezTo>
                          <a:pt x="742358" y="-29586"/>
                          <a:pt x="837188" y="60524"/>
                          <a:pt x="993421" y="0"/>
                        </a:cubicBezTo>
                        <a:cubicBezTo>
                          <a:pt x="1185955" y="-78706"/>
                          <a:pt x="1402321" y="10031"/>
                          <a:pt x="1637508" y="0"/>
                        </a:cubicBezTo>
                        <a:cubicBezTo>
                          <a:pt x="1666621" y="207732"/>
                          <a:pt x="1635531" y="313639"/>
                          <a:pt x="1637508" y="457971"/>
                        </a:cubicBezTo>
                        <a:cubicBezTo>
                          <a:pt x="1597829" y="635367"/>
                          <a:pt x="1597246" y="776980"/>
                          <a:pt x="1637508" y="954107"/>
                        </a:cubicBezTo>
                        <a:cubicBezTo>
                          <a:pt x="1402580" y="995426"/>
                          <a:pt x="1343577" y="908211"/>
                          <a:pt x="1091672" y="954107"/>
                        </a:cubicBezTo>
                        <a:cubicBezTo>
                          <a:pt x="828742" y="1009708"/>
                          <a:pt x="670680" y="913441"/>
                          <a:pt x="545836" y="954107"/>
                        </a:cubicBezTo>
                        <a:cubicBezTo>
                          <a:pt x="430980" y="956479"/>
                          <a:pt x="149632" y="853408"/>
                          <a:pt x="0" y="954107"/>
                        </a:cubicBezTo>
                        <a:cubicBezTo>
                          <a:pt x="-60949" y="795627"/>
                          <a:pt x="54507" y="719424"/>
                          <a:pt x="0" y="486595"/>
                        </a:cubicBezTo>
                        <a:cubicBezTo>
                          <a:pt x="-12488" y="272203"/>
                          <a:pt x="-18947" y="172315"/>
                          <a:pt x="0" y="0"/>
                        </a:cubicBezTo>
                        <a:close/>
                      </a:path>
                      <a:path w="1637508" h="954107" fill="none" stroke="0" extrusionOk="0">
                        <a:moveTo>
                          <a:pt x="0" y="0"/>
                        </a:moveTo>
                        <a:cubicBezTo>
                          <a:pt x="234449" y="-27682"/>
                          <a:pt x="393940" y="60486"/>
                          <a:pt x="562210" y="0"/>
                        </a:cubicBezTo>
                        <a:cubicBezTo>
                          <a:pt x="788285" y="-47299"/>
                          <a:pt x="948974" y="12860"/>
                          <a:pt x="1058922" y="0"/>
                        </a:cubicBezTo>
                        <a:cubicBezTo>
                          <a:pt x="1186191" y="-976"/>
                          <a:pt x="1496106" y="24449"/>
                          <a:pt x="1637508" y="0"/>
                        </a:cubicBezTo>
                        <a:cubicBezTo>
                          <a:pt x="1667874" y="158651"/>
                          <a:pt x="1604085" y="286429"/>
                          <a:pt x="1637508" y="457971"/>
                        </a:cubicBezTo>
                        <a:cubicBezTo>
                          <a:pt x="1676567" y="628671"/>
                          <a:pt x="1602089" y="741232"/>
                          <a:pt x="1637508" y="954107"/>
                        </a:cubicBezTo>
                        <a:cubicBezTo>
                          <a:pt x="1447470" y="1010131"/>
                          <a:pt x="1361815" y="907740"/>
                          <a:pt x="1108046" y="954107"/>
                        </a:cubicBezTo>
                        <a:cubicBezTo>
                          <a:pt x="847138" y="1027403"/>
                          <a:pt x="795399" y="954377"/>
                          <a:pt x="562210" y="954107"/>
                        </a:cubicBezTo>
                        <a:cubicBezTo>
                          <a:pt x="356789" y="960618"/>
                          <a:pt x="253240" y="918345"/>
                          <a:pt x="0" y="954107"/>
                        </a:cubicBezTo>
                        <a:cubicBezTo>
                          <a:pt x="-34921" y="771709"/>
                          <a:pt x="38314" y="688364"/>
                          <a:pt x="0" y="457971"/>
                        </a:cubicBezTo>
                        <a:cubicBezTo>
                          <a:pt x="-48777" y="268410"/>
                          <a:pt x="36422" y="104335"/>
                          <a:pt x="0" y="0"/>
                        </a:cubicBezTo>
                        <a:close/>
                      </a:path>
                    </a:pathLst>
                  </a:custGeom>
                  <ask:type>
                    <ask:lineSketchScribble/>
                  </ask:type>
                </ask:lineSketchStyleProps>
              </a:ext>
            </a:extLst>
          </a:ln>
          <a:scene3d>
            <a:camera prst="perspectiveContrastingRightFacing"/>
            <a:lightRig rig="threePt" dir="t"/>
          </a:scene3d>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ga-IE" sz="1400" b="1" i="0" u="none" strike="noStrike" kern="1200" cap="none" spc="0" normalizeH="0" baseline="0" dirty="0">
                <a:ln>
                  <a:noFill/>
                </a:ln>
                <a:solidFill>
                  <a:prstClr val="white"/>
                </a:solidFill>
                <a:effectLst/>
                <a:uLnTx/>
                <a:uFillTx/>
                <a:latin typeface="Berlin Sans FB" panose="020E0602020502020306" pitchFamily="34" charset="0"/>
                <a:ea typeface="+mn-ea"/>
                <a:cs typeface="+mn-cs"/>
              </a:rPr>
              <a:t>AIRE</a:t>
            </a:r>
            <a:r>
              <a:rPr kumimoji="0" lang="ga-IE" sz="1400" b="0" i="0" u="none" strike="noStrike" kern="1200" cap="none" spc="0" normalizeH="0" baseline="0" dirty="0">
                <a:ln>
                  <a:noFill/>
                </a:ln>
                <a:solidFill>
                  <a:prstClr val="white"/>
                </a:solidFill>
                <a:effectLst/>
                <a:uLnTx/>
                <a:uFillTx/>
                <a:latin typeface="Berlin Sans FB" panose="020E0602020502020306" pitchFamily="34" charset="0"/>
                <a:ea typeface="+mn-ea"/>
                <a:cs typeface="+mn-cs"/>
              </a:rPr>
              <a:t>: IARR AR DHUINE FÁSTA CABHRÚ LEAT LEIS AN UISCE TE.</a:t>
            </a:r>
          </a:p>
        </p:txBody>
      </p:sp>
      <p:sp>
        <p:nvSpPr>
          <p:cNvPr id="10" name="TextBox 163">
            <a:extLst>
              <a:ext uri="{FF2B5EF4-FFF2-40B4-BE49-F238E27FC236}">
                <a16:creationId xmlns:a16="http://schemas.microsoft.com/office/drawing/2014/main" id="{B012E8B1-CD85-234E-A105-3786B2A6FE42}"/>
              </a:ext>
            </a:extLst>
          </p:cNvPr>
          <p:cNvSpPr txBox="1"/>
          <p:nvPr/>
        </p:nvSpPr>
        <p:spPr>
          <a:xfrm>
            <a:off x="5605713" y="6071936"/>
            <a:ext cx="5830125" cy="406048"/>
          </a:xfrm>
          <a:prstGeom prst="rect">
            <a:avLst/>
          </a:prstGeom>
          <a:solidFill>
            <a:schemeClr val="accent2">
              <a:lumMod val="60000"/>
              <a:lumOff val="40000"/>
            </a:schemeClr>
          </a:solidFill>
          <a:ln w="38100">
            <a:solidFill>
              <a:schemeClr val="tx1"/>
            </a:solidFill>
          </a:ln>
        </p:spPr>
        <p:txBody>
          <a:bodyPr vert="horz" lIns="91440" tIns="45720" rIns="91440" bIns="45720" rtlCol="0">
            <a:noAutofit/>
          </a:bodyPr>
          <a:lstStyle/>
          <a:p>
            <a:pPr lvl="0"/>
            <a:r>
              <a:rPr kumimoji="0" lang="en-IE" sz="1800" b="1" i="0" u="none" strike="noStrike" kern="1200" cap="none" spc="0" normalizeH="0" baseline="0" noProof="0" dirty="0" err="1">
                <a:ln>
                  <a:noFill/>
                </a:ln>
                <a:solidFill>
                  <a:prstClr val="black"/>
                </a:solidFill>
                <a:effectLst/>
                <a:uLnTx/>
                <a:uFillTx/>
                <a:latin typeface="Tw Cen MT" panose="020B0602020104020603" pitchFamily="34" charset="0"/>
                <a:ea typeface="+mn-ea"/>
                <a:cs typeface="+mn-cs"/>
              </a:rPr>
              <a:t>Nóta</a:t>
            </a:r>
            <a:r>
              <a:rPr kumimoji="0" lang="en-IE" sz="1800" b="1"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 </a:t>
            </a:r>
            <a:r>
              <a:rPr lang="en-GB" dirty="0" err="1">
                <a:solidFill>
                  <a:prstClr val="black"/>
                </a:solidFill>
                <a:latin typeface="Tw Cen MT" panose="020B0602020104020603" pitchFamily="34" charset="0"/>
              </a:rPr>
              <a:t>Beidh</a:t>
            </a:r>
            <a:r>
              <a:rPr lang="en-GB" dirty="0">
                <a:solidFill>
                  <a:prstClr val="black"/>
                </a:solidFill>
                <a:latin typeface="Tw Cen MT" panose="020B0602020104020603" pitchFamily="34" charset="0"/>
              </a:rPr>
              <a:t> </a:t>
            </a:r>
            <a:r>
              <a:rPr lang="en-GB" dirty="0" err="1">
                <a:solidFill>
                  <a:prstClr val="black"/>
                </a:solidFill>
                <a:latin typeface="Tw Cen MT" panose="020B0602020104020603" pitchFamily="34" charset="0"/>
              </a:rPr>
              <a:t>cara</a:t>
            </a:r>
            <a:r>
              <a:rPr lang="en-GB" dirty="0">
                <a:solidFill>
                  <a:prstClr val="black"/>
                </a:solidFill>
                <a:latin typeface="Tw Cen MT" panose="020B0602020104020603" pitchFamily="34" charset="0"/>
              </a:rPr>
              <a:t> de </a:t>
            </a:r>
            <a:r>
              <a:rPr lang="en-GB" dirty="0" err="1">
                <a:solidFill>
                  <a:prstClr val="black"/>
                </a:solidFill>
                <a:latin typeface="Tw Cen MT" panose="020B0602020104020603" pitchFamily="34" charset="0"/>
              </a:rPr>
              <a:t>dhíth</a:t>
            </a:r>
            <a:r>
              <a:rPr lang="en-GB" dirty="0">
                <a:solidFill>
                  <a:prstClr val="black"/>
                </a:solidFill>
                <a:latin typeface="Tw Cen MT" panose="020B0602020104020603" pitchFamily="34" charset="0"/>
              </a:rPr>
              <a:t> ort le </a:t>
            </a:r>
            <a:r>
              <a:rPr lang="en-GB" dirty="0" err="1">
                <a:solidFill>
                  <a:prstClr val="black"/>
                </a:solidFill>
                <a:latin typeface="Tw Cen MT" panose="020B0602020104020603" pitchFamily="34" charset="0"/>
              </a:rPr>
              <a:t>tabhairt</a:t>
            </a:r>
            <a:r>
              <a:rPr lang="en-GB" dirty="0">
                <a:solidFill>
                  <a:prstClr val="black"/>
                </a:solidFill>
                <a:latin typeface="Tw Cen MT" panose="020B0602020104020603" pitchFamily="34" charset="0"/>
              </a:rPr>
              <a:t> </a:t>
            </a:r>
            <a:r>
              <a:rPr lang="en-GB" dirty="0" err="1">
                <a:solidFill>
                  <a:prstClr val="black"/>
                </a:solidFill>
                <a:latin typeface="Tw Cen MT" panose="020B0602020104020603" pitchFamily="34" charset="0"/>
              </a:rPr>
              <a:t>faoin</a:t>
            </a:r>
            <a:r>
              <a:rPr lang="en-GB" dirty="0">
                <a:solidFill>
                  <a:prstClr val="black"/>
                </a:solidFill>
                <a:latin typeface="Tw Cen MT" panose="020B0602020104020603" pitchFamily="34" charset="0"/>
              </a:rPr>
              <a:t> </a:t>
            </a:r>
            <a:r>
              <a:rPr lang="en-GB" dirty="0" err="1">
                <a:solidFill>
                  <a:prstClr val="black"/>
                </a:solidFill>
                <a:latin typeface="Tw Cen MT" panose="020B0602020104020603" pitchFamily="34" charset="0"/>
              </a:rPr>
              <a:t>turgnamh</a:t>
            </a:r>
            <a:r>
              <a:rPr lang="en-GB" dirty="0">
                <a:solidFill>
                  <a:prstClr val="black"/>
                </a:solidFill>
                <a:latin typeface="Tw Cen MT" panose="020B0602020104020603" pitchFamily="34" charset="0"/>
              </a:rPr>
              <a:t> </a:t>
            </a:r>
            <a:r>
              <a:rPr lang="en-GB" dirty="0" err="1">
                <a:solidFill>
                  <a:prstClr val="black"/>
                </a:solidFill>
                <a:latin typeface="Tw Cen MT" panose="020B0602020104020603" pitchFamily="34" charset="0"/>
              </a:rPr>
              <a:t>seo</a:t>
            </a:r>
            <a:r>
              <a:rPr lang="en-GB" dirty="0">
                <a:solidFill>
                  <a:prstClr val="black"/>
                </a:solidFill>
                <a:latin typeface="Tw Cen MT" panose="020B0602020104020603" pitchFamily="34" charset="0"/>
              </a:rPr>
              <a:t>.</a:t>
            </a:r>
            <a:endParaRPr kumimoji="0" lang="ga-IE" sz="18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endParaRPr>
          </a:p>
        </p:txBody>
      </p:sp>
    </p:spTree>
    <p:extLst>
      <p:ext uri="{BB962C8B-B14F-4D97-AF65-F5344CB8AC3E}">
        <p14:creationId xmlns:p14="http://schemas.microsoft.com/office/powerpoint/2010/main" val="191542031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animEffect transition="in" filter="randombar(horizontal)">
                                      <p:cBhvr>
                                        <p:cTn id="7" dur="500"/>
                                        <p:tgtEl>
                                          <p:spTgt spid="8">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8">
                                            <p:txEl>
                                              <p:pRg st="3" end="3"/>
                                            </p:txEl>
                                          </p:spTgt>
                                        </p:tgtEl>
                                        <p:attrNameLst>
                                          <p:attrName>style.visibility</p:attrName>
                                        </p:attrNameLst>
                                      </p:cBhvr>
                                      <p:to>
                                        <p:strVal val="visible"/>
                                      </p:to>
                                    </p:set>
                                    <p:animEffect transition="in" filter="randombar(horizontal)">
                                      <p:cBhvr>
                                        <p:cTn id="12" dur="500"/>
                                        <p:tgtEl>
                                          <p:spTgt spid="8">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8">
                                            <p:txEl>
                                              <p:pRg st="4" end="4"/>
                                            </p:txEl>
                                          </p:spTgt>
                                        </p:tgtEl>
                                        <p:attrNameLst>
                                          <p:attrName>style.visibility</p:attrName>
                                        </p:attrNameLst>
                                      </p:cBhvr>
                                      <p:to>
                                        <p:strVal val="visible"/>
                                      </p:to>
                                    </p:set>
                                    <p:animEffect transition="in" filter="randombar(horizontal)">
                                      <p:cBhvr>
                                        <p:cTn id="17" dur="500"/>
                                        <p:tgtEl>
                                          <p:spTgt spid="8">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8">
                                            <p:txEl>
                                              <p:pRg st="5" end="5"/>
                                            </p:txEl>
                                          </p:spTgt>
                                        </p:tgtEl>
                                        <p:attrNameLst>
                                          <p:attrName>style.visibility</p:attrName>
                                        </p:attrNameLst>
                                      </p:cBhvr>
                                      <p:to>
                                        <p:strVal val="visible"/>
                                      </p:to>
                                    </p:set>
                                    <p:animEffect transition="in" filter="randombar(horizontal)">
                                      <p:cBhvr>
                                        <p:cTn id="22" dur="500"/>
                                        <p:tgtEl>
                                          <p:spTgt spid="8">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p:cTn id="27" dur="500" fill="hold"/>
                                        <p:tgtEl>
                                          <p:spTgt spid="10"/>
                                        </p:tgtEl>
                                        <p:attrNameLst>
                                          <p:attrName>ppt_w</p:attrName>
                                        </p:attrNameLst>
                                      </p:cBhvr>
                                      <p:tavLst>
                                        <p:tav tm="0">
                                          <p:val>
                                            <p:fltVal val="0"/>
                                          </p:val>
                                        </p:tav>
                                        <p:tav tm="100000">
                                          <p:val>
                                            <p:strVal val="#ppt_w"/>
                                          </p:val>
                                        </p:tav>
                                      </p:tavLst>
                                    </p:anim>
                                    <p:anim calcmode="lin" valueType="num">
                                      <p:cBhvr>
                                        <p:cTn id="28" dur="500" fill="hold"/>
                                        <p:tgtEl>
                                          <p:spTgt spid="10"/>
                                        </p:tgtEl>
                                        <p:attrNameLst>
                                          <p:attrName>ppt_h</p:attrName>
                                        </p:attrNameLst>
                                      </p:cBhvr>
                                      <p:tavLst>
                                        <p:tav tm="0">
                                          <p:val>
                                            <p:fltVal val="0"/>
                                          </p:val>
                                        </p:tav>
                                        <p:tav tm="100000">
                                          <p:val>
                                            <p:strVal val="#ppt_h"/>
                                          </p:val>
                                        </p:tav>
                                      </p:tavLst>
                                    </p:anim>
                                    <p:animEffect transition="in" filter="fade">
                                      <p:cBhvr>
                                        <p:cTn id="29" dur="500"/>
                                        <p:tgtEl>
                                          <p:spTgt spid="10"/>
                                        </p:tgtEl>
                                      </p:cBhvr>
                                    </p:animEffect>
                                  </p:childTnLst>
                                  <p:subTnLst>
                                    <p:set>
                                      <p:cBhvr override="childStyle">
                                        <p:cTn dur="1" fill="hold" display="0" masterRel="nextClick" afterEffect="1"/>
                                        <p:tgtEl>
                                          <p:spTgt spid="10"/>
                                        </p:tgtEl>
                                        <p:attrNameLst>
                                          <p:attrName>style.visibility</p:attrName>
                                        </p:attrNameLst>
                                      </p:cBhvr>
                                      <p:to>
                                        <p:strVal val="hidden"/>
                                      </p:to>
                                    </p:set>
                                  </p:subTnLst>
                                </p:cTn>
                              </p:par>
                            </p:childTnLst>
                          </p:cTn>
                        </p:par>
                      </p:childTnLst>
                    </p:cTn>
                  </p:par>
                  <p:par>
                    <p:cTn id="30" fill="hold">
                      <p:stCondLst>
                        <p:cond delay="indefinite"/>
                      </p:stCondLst>
                      <p:childTnLst>
                        <p:par>
                          <p:cTn id="31" fill="hold">
                            <p:stCondLst>
                              <p:cond delay="0"/>
                            </p:stCondLst>
                            <p:childTnLst>
                              <p:par>
                                <p:cTn id="32" presetID="14" presetClass="entr" presetSubtype="10" fill="hold" nodeType="clickEffect">
                                  <p:stCondLst>
                                    <p:cond delay="0"/>
                                  </p:stCondLst>
                                  <p:childTnLst>
                                    <p:set>
                                      <p:cBhvr>
                                        <p:cTn id="33" dur="1" fill="hold">
                                          <p:stCondLst>
                                            <p:cond delay="0"/>
                                          </p:stCondLst>
                                        </p:cTn>
                                        <p:tgtEl>
                                          <p:spTgt spid="23">
                                            <p:txEl>
                                              <p:pRg st="0" end="0"/>
                                            </p:txEl>
                                          </p:spTgt>
                                        </p:tgtEl>
                                        <p:attrNameLst>
                                          <p:attrName>style.visibility</p:attrName>
                                        </p:attrNameLst>
                                      </p:cBhvr>
                                      <p:to>
                                        <p:strVal val="visible"/>
                                      </p:to>
                                    </p:set>
                                    <p:animEffect transition="in" filter="randombar(horizontal)">
                                      <p:cBhvr>
                                        <p:cTn id="34" dur="500"/>
                                        <p:tgtEl>
                                          <p:spTgt spid="23">
                                            <p:txEl>
                                              <p:pRg st="0" end="0"/>
                                            </p:txEl>
                                          </p:spTgt>
                                        </p:tgtEl>
                                      </p:cBhvr>
                                    </p:animEffect>
                                  </p:childTnLst>
                                </p:cTn>
                              </p:par>
                              <p:par>
                                <p:cTn id="35" presetID="14" presetClass="entr" presetSubtype="10" fill="hold" nodeType="withEffect">
                                  <p:stCondLst>
                                    <p:cond delay="0"/>
                                  </p:stCondLst>
                                  <p:childTnLst>
                                    <p:set>
                                      <p:cBhvr>
                                        <p:cTn id="36" dur="1" fill="hold">
                                          <p:stCondLst>
                                            <p:cond delay="0"/>
                                          </p:stCondLst>
                                        </p:cTn>
                                        <p:tgtEl>
                                          <p:spTgt spid="23">
                                            <p:txEl>
                                              <p:pRg st="1" end="1"/>
                                            </p:txEl>
                                          </p:spTgt>
                                        </p:tgtEl>
                                        <p:attrNameLst>
                                          <p:attrName>style.visibility</p:attrName>
                                        </p:attrNameLst>
                                      </p:cBhvr>
                                      <p:to>
                                        <p:strVal val="visible"/>
                                      </p:to>
                                    </p:set>
                                    <p:animEffect transition="in" filter="randombar(horizontal)">
                                      <p:cBhvr>
                                        <p:cTn id="37" dur="500"/>
                                        <p:tgtEl>
                                          <p:spTgt spid="23">
                                            <p:txEl>
                                              <p:pRg st="1" end="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nodeType="clickEffect">
                                  <p:stCondLst>
                                    <p:cond delay="0"/>
                                  </p:stCondLst>
                                  <p:childTnLst>
                                    <p:set>
                                      <p:cBhvr>
                                        <p:cTn id="41" dur="1" fill="hold">
                                          <p:stCondLst>
                                            <p:cond delay="0"/>
                                          </p:stCondLst>
                                        </p:cTn>
                                        <p:tgtEl>
                                          <p:spTgt spid="23">
                                            <p:txEl>
                                              <p:pRg st="2" end="2"/>
                                            </p:txEl>
                                          </p:spTgt>
                                        </p:tgtEl>
                                        <p:attrNameLst>
                                          <p:attrName>style.visibility</p:attrName>
                                        </p:attrNameLst>
                                      </p:cBhvr>
                                      <p:to>
                                        <p:strVal val="visible"/>
                                      </p:to>
                                    </p:set>
                                    <p:animEffect transition="in" filter="randombar(horizontal)">
                                      <p:cBhvr>
                                        <p:cTn id="42" dur="500"/>
                                        <p:tgtEl>
                                          <p:spTgt spid="23">
                                            <p:txEl>
                                              <p:pRg st="2" end="2"/>
                                            </p:txEl>
                                          </p:spTgt>
                                        </p:tgtEl>
                                      </p:cBhvr>
                                    </p:animEffect>
                                  </p:childTnLst>
                                </p:cTn>
                              </p:par>
                              <p:par>
                                <p:cTn id="43" presetID="14" presetClass="entr" presetSubtype="10" fill="hold" nodeType="withEffect">
                                  <p:stCondLst>
                                    <p:cond delay="0"/>
                                  </p:stCondLst>
                                  <p:childTnLst>
                                    <p:set>
                                      <p:cBhvr>
                                        <p:cTn id="44" dur="1" fill="hold">
                                          <p:stCondLst>
                                            <p:cond delay="0"/>
                                          </p:stCondLst>
                                        </p:cTn>
                                        <p:tgtEl>
                                          <p:spTgt spid="2"/>
                                        </p:tgtEl>
                                        <p:attrNameLst>
                                          <p:attrName>style.visibility</p:attrName>
                                        </p:attrNameLst>
                                      </p:cBhvr>
                                      <p:to>
                                        <p:strVal val="visible"/>
                                      </p:to>
                                    </p:set>
                                    <p:animEffect transition="in" filter="randombar(horizontal)">
                                      <p:cBhvr>
                                        <p:cTn id="45" dur="500"/>
                                        <p:tgtEl>
                                          <p:spTgt spid="2"/>
                                        </p:tgtEl>
                                      </p:cBhvr>
                                    </p:animEffect>
                                  </p:childTnLst>
                                </p:cTn>
                              </p:par>
                              <p:par>
                                <p:cTn id="46" presetID="14" presetClass="entr" presetSubtype="10" fill="hold" nodeType="withEffect">
                                  <p:stCondLst>
                                    <p:cond delay="0"/>
                                  </p:stCondLst>
                                  <p:childTnLst>
                                    <p:set>
                                      <p:cBhvr>
                                        <p:cTn id="47" dur="1" fill="hold">
                                          <p:stCondLst>
                                            <p:cond delay="0"/>
                                          </p:stCondLst>
                                        </p:cTn>
                                        <p:tgtEl>
                                          <p:spTgt spid="4"/>
                                        </p:tgtEl>
                                        <p:attrNameLst>
                                          <p:attrName>style.visibility</p:attrName>
                                        </p:attrNameLst>
                                      </p:cBhvr>
                                      <p:to>
                                        <p:strVal val="visible"/>
                                      </p:to>
                                    </p:set>
                                    <p:animEffect transition="in" filter="randombar(horizontal)">
                                      <p:cBhvr>
                                        <p:cTn id="4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lumMod val="75000"/>
          </a:schemeClr>
        </a:solidFill>
        <a:effectLst/>
      </p:bgPr>
    </p:bg>
    <p:spTree>
      <p:nvGrpSpPr>
        <p:cNvPr id="1" name=""/>
        <p:cNvGrpSpPr/>
        <p:nvPr/>
      </p:nvGrpSpPr>
      <p:grpSpPr>
        <a:xfrm>
          <a:off x="0" y="0"/>
          <a:ext cx="0" cy="0"/>
          <a:chOff x="0" y="0"/>
          <a:chExt cx="0" cy="0"/>
        </a:xfrm>
      </p:grpSpPr>
      <p:sp>
        <p:nvSpPr>
          <p:cNvPr id="137" name="Rectangle 128">
            <a:extLst>
              <a:ext uri="{FF2B5EF4-FFF2-40B4-BE49-F238E27FC236}">
                <a16:creationId xmlns:a16="http://schemas.microsoft.com/office/drawing/2014/main" id="{BBDB9CBB-F581-4208-9C34-D4E8577A9C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36008" cy="6858000"/>
          </a:xfrm>
          <a:prstGeom prst="rect">
            <a:avLst/>
          </a:prstGeom>
          <a:solidFill>
            <a:srgbClr val="363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8" name="Rounded Rectangle 9">
            <a:extLst>
              <a:ext uri="{FF2B5EF4-FFF2-40B4-BE49-F238E27FC236}">
                <a16:creationId xmlns:a16="http://schemas.microsoft.com/office/drawing/2014/main" id="{F8F2DBF4-5F7B-457C-98A0-0337482F21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632" y="484632"/>
            <a:ext cx="3666744"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7" name="Picture 6" descr="A picture containing cup, container, glass&#10;&#10;Description automatically generated">
            <a:extLst>
              <a:ext uri="{FF2B5EF4-FFF2-40B4-BE49-F238E27FC236}">
                <a16:creationId xmlns:a16="http://schemas.microsoft.com/office/drawing/2014/main" id="{ABF34E81-8146-4AF9-9AA6-4E739F3B5C91}"/>
              </a:ext>
            </a:extLst>
          </p:cNvPr>
          <p:cNvPicPr>
            <a:picLocks/>
          </p:cNvPicPr>
          <p:nvPr/>
        </p:nvPicPr>
        <p:blipFill>
          <a:blip r:embed="rId2" cstate="email">
            <a:extLst>
              <a:ext uri="{28A0092B-C50C-407E-A947-70E740481C1C}">
                <a14:useLocalDpi xmlns:a14="http://schemas.microsoft.com/office/drawing/2010/main" val="0"/>
              </a:ext>
            </a:extLst>
          </a:blip>
          <a:stretch>
            <a:fillRect/>
          </a:stretch>
        </p:blipFill>
        <p:spPr>
          <a:xfrm>
            <a:off x="1088162" y="2463249"/>
            <a:ext cx="2340000" cy="1620000"/>
          </a:xfrm>
          <a:prstGeom prst="rect">
            <a:avLst/>
          </a:prstGeom>
        </p:spPr>
      </p:pic>
      <p:pic>
        <p:nvPicPr>
          <p:cNvPr id="11" name="Picture 10" descr="A picture containing container, cup, glass&#10;&#10;Description automatically generated">
            <a:extLst>
              <a:ext uri="{FF2B5EF4-FFF2-40B4-BE49-F238E27FC236}">
                <a16:creationId xmlns:a16="http://schemas.microsoft.com/office/drawing/2014/main" id="{F825F7EB-2FB7-481F-A6A5-27E33DBCDD2E}"/>
              </a:ext>
            </a:extLst>
          </p:cNvPr>
          <p:cNvPicPr>
            <a:picLocks/>
          </p:cNvPicPr>
          <p:nvPr/>
        </p:nvPicPr>
        <p:blipFill>
          <a:blip r:embed="rId3" cstate="email">
            <a:extLst>
              <a:ext uri="{28A0092B-C50C-407E-A947-70E740481C1C}">
                <a14:useLocalDpi xmlns:a14="http://schemas.microsoft.com/office/drawing/2010/main" val="0"/>
              </a:ext>
            </a:extLst>
          </a:blip>
          <a:stretch>
            <a:fillRect/>
          </a:stretch>
        </p:blipFill>
        <p:spPr>
          <a:xfrm>
            <a:off x="1088162" y="4331109"/>
            <a:ext cx="2340000" cy="1620000"/>
          </a:xfrm>
          <a:prstGeom prst="rect">
            <a:avLst/>
          </a:prstGeom>
        </p:spPr>
      </p:pic>
      <p:pic>
        <p:nvPicPr>
          <p:cNvPr id="3" name="Picture 2" descr="A picture containing cup, table, container, glass&#10;&#10;Description automatically generated">
            <a:extLst>
              <a:ext uri="{FF2B5EF4-FFF2-40B4-BE49-F238E27FC236}">
                <a16:creationId xmlns:a16="http://schemas.microsoft.com/office/drawing/2014/main" id="{6CB7C93D-F0C9-4AEA-9E1E-B12E74525207}"/>
              </a:ext>
            </a:extLst>
          </p:cNvPr>
          <p:cNvPicPr>
            <a:picLocks/>
          </p:cNvPicPr>
          <p:nvPr/>
        </p:nvPicPr>
        <p:blipFill>
          <a:blip r:embed="rId4" cstate="email">
            <a:extLst>
              <a:ext uri="{28A0092B-C50C-407E-A947-70E740481C1C}">
                <a14:useLocalDpi xmlns:a14="http://schemas.microsoft.com/office/drawing/2010/main" val="0"/>
              </a:ext>
            </a:extLst>
          </a:blip>
          <a:stretch>
            <a:fillRect/>
          </a:stretch>
        </p:blipFill>
        <p:spPr>
          <a:xfrm>
            <a:off x="1061912" y="704766"/>
            <a:ext cx="2340000" cy="1620000"/>
          </a:xfrm>
          <a:prstGeom prst="rect">
            <a:avLst/>
          </a:prstGeom>
          <a:effectLst/>
        </p:spPr>
      </p:pic>
      <p:sp>
        <p:nvSpPr>
          <p:cNvPr id="90" name="TextBox 89">
            <a:extLst>
              <a:ext uri="{FF2B5EF4-FFF2-40B4-BE49-F238E27FC236}">
                <a16:creationId xmlns:a16="http://schemas.microsoft.com/office/drawing/2014/main" id="{A49525BA-284A-4DC6-9DE1-2080466642C7}"/>
              </a:ext>
            </a:extLst>
          </p:cNvPr>
          <p:cNvSpPr txBox="1"/>
          <p:nvPr/>
        </p:nvSpPr>
        <p:spPr>
          <a:xfrm>
            <a:off x="-487702" y="-2540227"/>
            <a:ext cx="6422848" cy="3785419"/>
          </a:xfrm>
          <a:custGeom>
            <a:avLst/>
            <a:gdLst>
              <a:gd name="connsiteX0" fmla="*/ 0 w 1181246"/>
              <a:gd name="connsiteY0" fmla="*/ 0 h 338554"/>
              <a:gd name="connsiteX1" fmla="*/ 578811 w 1181246"/>
              <a:gd name="connsiteY1" fmla="*/ 0 h 338554"/>
              <a:gd name="connsiteX2" fmla="*/ 1181246 w 1181246"/>
              <a:gd name="connsiteY2" fmla="*/ 0 h 338554"/>
              <a:gd name="connsiteX3" fmla="*/ 1181246 w 1181246"/>
              <a:gd name="connsiteY3" fmla="*/ 338554 h 338554"/>
              <a:gd name="connsiteX4" fmla="*/ 590623 w 1181246"/>
              <a:gd name="connsiteY4" fmla="*/ 338554 h 338554"/>
              <a:gd name="connsiteX5" fmla="*/ 0 w 1181246"/>
              <a:gd name="connsiteY5" fmla="*/ 338554 h 338554"/>
              <a:gd name="connsiteX6" fmla="*/ 0 w 1181246"/>
              <a:gd name="connsiteY6" fmla="*/ 0 h 338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1246" h="338554" extrusionOk="0">
                <a:moveTo>
                  <a:pt x="0" y="0"/>
                </a:moveTo>
                <a:cubicBezTo>
                  <a:pt x="218172" y="-8291"/>
                  <a:pt x="381851" y="48209"/>
                  <a:pt x="578811" y="0"/>
                </a:cubicBezTo>
                <a:cubicBezTo>
                  <a:pt x="775771" y="-48209"/>
                  <a:pt x="976703" y="71102"/>
                  <a:pt x="1181246" y="0"/>
                </a:cubicBezTo>
                <a:cubicBezTo>
                  <a:pt x="1190994" y="131547"/>
                  <a:pt x="1173171" y="261328"/>
                  <a:pt x="1181246" y="338554"/>
                </a:cubicBezTo>
                <a:cubicBezTo>
                  <a:pt x="990434" y="381872"/>
                  <a:pt x="865059" y="281738"/>
                  <a:pt x="590623" y="338554"/>
                </a:cubicBezTo>
                <a:cubicBezTo>
                  <a:pt x="316187" y="395370"/>
                  <a:pt x="265092" y="297650"/>
                  <a:pt x="0" y="338554"/>
                </a:cubicBezTo>
                <a:cubicBezTo>
                  <a:pt x="-22189" y="224409"/>
                  <a:pt x="17594" y="158488"/>
                  <a:pt x="0" y="0"/>
                </a:cubicBezTo>
                <a:close/>
              </a:path>
            </a:pathLst>
          </a:custGeom>
        </p:spPr>
        <p:txBody>
          <a:bodyPr vert="horz" lIns="91440" tIns="45720" rIns="91440" bIns="45720" rtlCol="0">
            <a:normAutofit/>
          </a:bodyPr>
          <a:lstStyle/>
          <a:p>
            <a:pPr marL="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endParaRPr kumimoji="0" lang="ga-IE" sz="20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5" name="TextBox 94">
            <a:extLst>
              <a:ext uri="{FF2B5EF4-FFF2-40B4-BE49-F238E27FC236}">
                <a16:creationId xmlns:a16="http://schemas.microsoft.com/office/drawing/2014/main" id="{DF89F906-3CDE-4D09-8348-2507B742C945}"/>
              </a:ext>
            </a:extLst>
          </p:cNvPr>
          <p:cNvSpPr txBox="1"/>
          <p:nvPr/>
        </p:nvSpPr>
        <p:spPr>
          <a:xfrm>
            <a:off x="2341508" y="812881"/>
            <a:ext cx="1181246" cy="369332"/>
          </a:xfrm>
          <a:custGeom>
            <a:avLst/>
            <a:gdLst>
              <a:gd name="connsiteX0" fmla="*/ 0 w 1181246"/>
              <a:gd name="connsiteY0" fmla="*/ 0 h 338554"/>
              <a:gd name="connsiteX1" fmla="*/ 578811 w 1181246"/>
              <a:gd name="connsiteY1" fmla="*/ 0 h 338554"/>
              <a:gd name="connsiteX2" fmla="*/ 1181246 w 1181246"/>
              <a:gd name="connsiteY2" fmla="*/ 0 h 338554"/>
              <a:gd name="connsiteX3" fmla="*/ 1181246 w 1181246"/>
              <a:gd name="connsiteY3" fmla="*/ 338554 h 338554"/>
              <a:gd name="connsiteX4" fmla="*/ 590623 w 1181246"/>
              <a:gd name="connsiteY4" fmla="*/ 338554 h 338554"/>
              <a:gd name="connsiteX5" fmla="*/ 0 w 1181246"/>
              <a:gd name="connsiteY5" fmla="*/ 338554 h 338554"/>
              <a:gd name="connsiteX6" fmla="*/ 0 w 1181246"/>
              <a:gd name="connsiteY6" fmla="*/ 0 h 338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1246" h="338554" extrusionOk="0">
                <a:moveTo>
                  <a:pt x="0" y="0"/>
                </a:moveTo>
                <a:cubicBezTo>
                  <a:pt x="218172" y="-8291"/>
                  <a:pt x="381851" y="48209"/>
                  <a:pt x="578811" y="0"/>
                </a:cubicBezTo>
                <a:cubicBezTo>
                  <a:pt x="775771" y="-48209"/>
                  <a:pt x="976703" y="71102"/>
                  <a:pt x="1181246" y="0"/>
                </a:cubicBezTo>
                <a:cubicBezTo>
                  <a:pt x="1190994" y="131547"/>
                  <a:pt x="1173171" y="261328"/>
                  <a:pt x="1181246" y="338554"/>
                </a:cubicBezTo>
                <a:cubicBezTo>
                  <a:pt x="990434" y="381872"/>
                  <a:pt x="865059" y="281738"/>
                  <a:pt x="590623" y="338554"/>
                </a:cubicBezTo>
                <a:cubicBezTo>
                  <a:pt x="316187" y="395370"/>
                  <a:pt x="265092" y="297650"/>
                  <a:pt x="0" y="338554"/>
                </a:cubicBezTo>
                <a:cubicBezTo>
                  <a:pt x="-22189" y="224409"/>
                  <a:pt x="17594" y="158488"/>
                  <a:pt x="0" y="0"/>
                </a:cubicBezTo>
                <a:close/>
              </a:path>
            </a:pathLst>
          </a:custGeom>
          <a:noFill/>
          <a:ln>
            <a:noFill/>
            <a:extLst>
              <a:ext uri="{C807C97D-BFC1-408E-A445-0C87EB9F89A2}">
                <ask:lineSketchStyleProps xmlns:ask="http://schemas.microsoft.com/office/drawing/2018/sketchyshapes" sd="139682991">
                  <a:custGeom>
                    <a:avLst/>
                    <a:gdLst>
                      <a:gd name="connsiteX0" fmla="*/ 0 w 1181246"/>
                      <a:gd name="connsiteY0" fmla="*/ 0 h 369332"/>
                      <a:gd name="connsiteX1" fmla="*/ 578811 w 1181246"/>
                      <a:gd name="connsiteY1" fmla="*/ 0 h 369332"/>
                      <a:gd name="connsiteX2" fmla="*/ 1181246 w 1181246"/>
                      <a:gd name="connsiteY2" fmla="*/ 0 h 369332"/>
                      <a:gd name="connsiteX3" fmla="*/ 1181246 w 1181246"/>
                      <a:gd name="connsiteY3" fmla="*/ 369332 h 369332"/>
                      <a:gd name="connsiteX4" fmla="*/ 590623 w 1181246"/>
                      <a:gd name="connsiteY4" fmla="*/ 369332 h 369332"/>
                      <a:gd name="connsiteX5" fmla="*/ 0 w 1181246"/>
                      <a:gd name="connsiteY5" fmla="*/ 369332 h 369332"/>
                      <a:gd name="connsiteX6" fmla="*/ 0 w 1181246"/>
                      <a:gd name="connsiteY6" fmla="*/ 0 h 369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1246" h="369332" extrusionOk="0">
                        <a:moveTo>
                          <a:pt x="0" y="0"/>
                        </a:moveTo>
                        <a:cubicBezTo>
                          <a:pt x="218172" y="-8291"/>
                          <a:pt x="381851" y="48209"/>
                          <a:pt x="578811" y="0"/>
                        </a:cubicBezTo>
                        <a:cubicBezTo>
                          <a:pt x="775771" y="-48209"/>
                          <a:pt x="976703" y="71102"/>
                          <a:pt x="1181246" y="0"/>
                        </a:cubicBezTo>
                        <a:cubicBezTo>
                          <a:pt x="1214990" y="118578"/>
                          <a:pt x="1164750" y="267215"/>
                          <a:pt x="1181246" y="369332"/>
                        </a:cubicBezTo>
                        <a:cubicBezTo>
                          <a:pt x="990434" y="412650"/>
                          <a:pt x="865059" y="312516"/>
                          <a:pt x="590623" y="369332"/>
                        </a:cubicBezTo>
                        <a:cubicBezTo>
                          <a:pt x="316187" y="426148"/>
                          <a:pt x="265092" y="328428"/>
                          <a:pt x="0" y="369332"/>
                        </a:cubicBezTo>
                        <a:cubicBezTo>
                          <a:pt x="-42259" y="258426"/>
                          <a:pt x="31274" y="118783"/>
                          <a:pt x="0" y="0"/>
                        </a:cubicBezTo>
                        <a:close/>
                      </a:path>
                    </a:pathLst>
                  </a:custGeom>
                  <ask:type>
                    <ask:lineSketchScribble/>
                  </ask:type>
                </ask:lineSketchStyleProps>
              </a:ext>
            </a:extLst>
          </a:ln>
          <a:effectLst/>
        </p:spPr>
        <p:txBody>
          <a:bodyPr wrap="square" rtlCol="0">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ga-IE" sz="1800" b="1" i="0" u="none" strike="noStrike" kern="1200" cap="none" spc="0" normalizeH="0" baseline="0" noProof="0" dirty="0">
                <a:ln>
                  <a:noFill/>
                </a:ln>
                <a:solidFill>
                  <a:prstClr val="black"/>
                </a:solidFill>
                <a:effectLst/>
                <a:uLnTx/>
                <a:uFillTx/>
                <a:latin typeface="Ink Free" panose="03080402000500000000" pitchFamily="66" charset="0"/>
                <a:ea typeface="+mn-ea"/>
                <a:cs typeface="+mn-cs"/>
              </a:rPr>
              <a:t>Uisce fuar</a:t>
            </a:r>
          </a:p>
        </p:txBody>
      </p:sp>
      <p:sp>
        <p:nvSpPr>
          <p:cNvPr id="29" name="TextBox 28">
            <a:extLst>
              <a:ext uri="{FF2B5EF4-FFF2-40B4-BE49-F238E27FC236}">
                <a16:creationId xmlns:a16="http://schemas.microsoft.com/office/drawing/2014/main" id="{89E5909F-6AD2-4127-AE95-54FCE9826360}"/>
              </a:ext>
            </a:extLst>
          </p:cNvPr>
          <p:cNvSpPr txBox="1"/>
          <p:nvPr/>
        </p:nvSpPr>
        <p:spPr>
          <a:xfrm>
            <a:off x="2352334" y="2609494"/>
            <a:ext cx="1181246" cy="369332"/>
          </a:xfrm>
          <a:custGeom>
            <a:avLst/>
            <a:gdLst>
              <a:gd name="connsiteX0" fmla="*/ 0 w 1181246"/>
              <a:gd name="connsiteY0" fmla="*/ 0 h 338554"/>
              <a:gd name="connsiteX1" fmla="*/ 578811 w 1181246"/>
              <a:gd name="connsiteY1" fmla="*/ 0 h 338554"/>
              <a:gd name="connsiteX2" fmla="*/ 1181246 w 1181246"/>
              <a:gd name="connsiteY2" fmla="*/ 0 h 338554"/>
              <a:gd name="connsiteX3" fmla="*/ 1181246 w 1181246"/>
              <a:gd name="connsiteY3" fmla="*/ 338554 h 338554"/>
              <a:gd name="connsiteX4" fmla="*/ 590623 w 1181246"/>
              <a:gd name="connsiteY4" fmla="*/ 338554 h 338554"/>
              <a:gd name="connsiteX5" fmla="*/ 0 w 1181246"/>
              <a:gd name="connsiteY5" fmla="*/ 338554 h 338554"/>
              <a:gd name="connsiteX6" fmla="*/ 0 w 1181246"/>
              <a:gd name="connsiteY6" fmla="*/ 0 h 338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1246" h="338554" extrusionOk="0">
                <a:moveTo>
                  <a:pt x="0" y="0"/>
                </a:moveTo>
                <a:cubicBezTo>
                  <a:pt x="218172" y="-8291"/>
                  <a:pt x="381851" y="48209"/>
                  <a:pt x="578811" y="0"/>
                </a:cubicBezTo>
                <a:cubicBezTo>
                  <a:pt x="775771" y="-48209"/>
                  <a:pt x="976703" y="71102"/>
                  <a:pt x="1181246" y="0"/>
                </a:cubicBezTo>
                <a:cubicBezTo>
                  <a:pt x="1190994" y="131547"/>
                  <a:pt x="1173171" y="261328"/>
                  <a:pt x="1181246" y="338554"/>
                </a:cubicBezTo>
                <a:cubicBezTo>
                  <a:pt x="990434" y="381872"/>
                  <a:pt x="865059" y="281738"/>
                  <a:pt x="590623" y="338554"/>
                </a:cubicBezTo>
                <a:cubicBezTo>
                  <a:pt x="316187" y="395370"/>
                  <a:pt x="265092" y="297650"/>
                  <a:pt x="0" y="338554"/>
                </a:cubicBezTo>
                <a:cubicBezTo>
                  <a:pt x="-22189" y="224409"/>
                  <a:pt x="17594" y="158488"/>
                  <a:pt x="0" y="0"/>
                </a:cubicBezTo>
                <a:close/>
              </a:path>
            </a:pathLst>
          </a:custGeom>
          <a:noFill/>
          <a:ln>
            <a:noFill/>
            <a:extLst>
              <a:ext uri="{C807C97D-BFC1-408E-A445-0C87EB9F89A2}">
                <ask:lineSketchStyleProps xmlns:ask="http://schemas.microsoft.com/office/drawing/2018/sketchyshapes" sd="139682991">
                  <a:custGeom>
                    <a:avLst/>
                    <a:gdLst>
                      <a:gd name="connsiteX0" fmla="*/ 0 w 1181246"/>
                      <a:gd name="connsiteY0" fmla="*/ 0 h 369332"/>
                      <a:gd name="connsiteX1" fmla="*/ 578811 w 1181246"/>
                      <a:gd name="connsiteY1" fmla="*/ 0 h 369332"/>
                      <a:gd name="connsiteX2" fmla="*/ 1181246 w 1181246"/>
                      <a:gd name="connsiteY2" fmla="*/ 0 h 369332"/>
                      <a:gd name="connsiteX3" fmla="*/ 1181246 w 1181246"/>
                      <a:gd name="connsiteY3" fmla="*/ 369332 h 369332"/>
                      <a:gd name="connsiteX4" fmla="*/ 590623 w 1181246"/>
                      <a:gd name="connsiteY4" fmla="*/ 369332 h 369332"/>
                      <a:gd name="connsiteX5" fmla="*/ 0 w 1181246"/>
                      <a:gd name="connsiteY5" fmla="*/ 369332 h 369332"/>
                      <a:gd name="connsiteX6" fmla="*/ 0 w 1181246"/>
                      <a:gd name="connsiteY6" fmla="*/ 0 h 369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1246" h="369332" extrusionOk="0">
                        <a:moveTo>
                          <a:pt x="0" y="0"/>
                        </a:moveTo>
                        <a:cubicBezTo>
                          <a:pt x="218172" y="-8291"/>
                          <a:pt x="381851" y="48209"/>
                          <a:pt x="578811" y="0"/>
                        </a:cubicBezTo>
                        <a:cubicBezTo>
                          <a:pt x="775771" y="-48209"/>
                          <a:pt x="976703" y="71102"/>
                          <a:pt x="1181246" y="0"/>
                        </a:cubicBezTo>
                        <a:cubicBezTo>
                          <a:pt x="1214990" y="118578"/>
                          <a:pt x="1164750" y="267215"/>
                          <a:pt x="1181246" y="369332"/>
                        </a:cubicBezTo>
                        <a:cubicBezTo>
                          <a:pt x="990434" y="412650"/>
                          <a:pt x="865059" y="312516"/>
                          <a:pt x="590623" y="369332"/>
                        </a:cubicBezTo>
                        <a:cubicBezTo>
                          <a:pt x="316187" y="426148"/>
                          <a:pt x="265092" y="328428"/>
                          <a:pt x="0" y="369332"/>
                        </a:cubicBezTo>
                        <a:cubicBezTo>
                          <a:pt x="-42259" y="258426"/>
                          <a:pt x="31274" y="118783"/>
                          <a:pt x="0" y="0"/>
                        </a:cubicBezTo>
                        <a:close/>
                      </a:path>
                    </a:pathLst>
                  </a:custGeom>
                  <ask:type>
                    <ask:lineSketchScribble/>
                  </ask:type>
                </ask:lineSketchStyleProps>
              </a:ext>
            </a:extLst>
          </a:ln>
          <a:effectLst/>
        </p:spPr>
        <p:txBody>
          <a:bodyPr wrap="square" rtlCol="0">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ga-IE" sz="1800" b="1" i="0" u="none" strike="noStrike" kern="1200" cap="none" spc="0" normalizeH="0" baseline="0" noProof="0" dirty="0">
                <a:ln>
                  <a:noFill/>
                </a:ln>
                <a:solidFill>
                  <a:prstClr val="black"/>
                </a:solidFill>
                <a:effectLst/>
                <a:uLnTx/>
                <a:uFillTx/>
                <a:latin typeface="Ink Free" panose="03080402000500000000" pitchFamily="66" charset="0"/>
                <a:ea typeface="+mn-ea"/>
                <a:cs typeface="+mn-cs"/>
              </a:rPr>
              <a:t>Uisce fuar</a:t>
            </a:r>
          </a:p>
        </p:txBody>
      </p:sp>
      <p:sp>
        <p:nvSpPr>
          <p:cNvPr id="30" name="TextBox 29">
            <a:extLst>
              <a:ext uri="{FF2B5EF4-FFF2-40B4-BE49-F238E27FC236}">
                <a16:creationId xmlns:a16="http://schemas.microsoft.com/office/drawing/2014/main" id="{D083F134-DF48-416F-81E9-0CC39D13B464}"/>
              </a:ext>
            </a:extLst>
          </p:cNvPr>
          <p:cNvSpPr txBox="1"/>
          <p:nvPr/>
        </p:nvSpPr>
        <p:spPr>
          <a:xfrm>
            <a:off x="2267043" y="4509348"/>
            <a:ext cx="1181246" cy="369332"/>
          </a:xfrm>
          <a:custGeom>
            <a:avLst/>
            <a:gdLst>
              <a:gd name="connsiteX0" fmla="*/ 0 w 1181246"/>
              <a:gd name="connsiteY0" fmla="*/ 0 h 338554"/>
              <a:gd name="connsiteX1" fmla="*/ 578811 w 1181246"/>
              <a:gd name="connsiteY1" fmla="*/ 0 h 338554"/>
              <a:gd name="connsiteX2" fmla="*/ 1181246 w 1181246"/>
              <a:gd name="connsiteY2" fmla="*/ 0 h 338554"/>
              <a:gd name="connsiteX3" fmla="*/ 1181246 w 1181246"/>
              <a:gd name="connsiteY3" fmla="*/ 338554 h 338554"/>
              <a:gd name="connsiteX4" fmla="*/ 590623 w 1181246"/>
              <a:gd name="connsiteY4" fmla="*/ 338554 h 338554"/>
              <a:gd name="connsiteX5" fmla="*/ 0 w 1181246"/>
              <a:gd name="connsiteY5" fmla="*/ 338554 h 338554"/>
              <a:gd name="connsiteX6" fmla="*/ 0 w 1181246"/>
              <a:gd name="connsiteY6" fmla="*/ 0 h 338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1246" h="338554" extrusionOk="0">
                <a:moveTo>
                  <a:pt x="0" y="0"/>
                </a:moveTo>
                <a:cubicBezTo>
                  <a:pt x="218172" y="-8291"/>
                  <a:pt x="381851" y="48209"/>
                  <a:pt x="578811" y="0"/>
                </a:cubicBezTo>
                <a:cubicBezTo>
                  <a:pt x="775771" y="-48209"/>
                  <a:pt x="976703" y="71102"/>
                  <a:pt x="1181246" y="0"/>
                </a:cubicBezTo>
                <a:cubicBezTo>
                  <a:pt x="1190994" y="131547"/>
                  <a:pt x="1173171" y="261328"/>
                  <a:pt x="1181246" y="338554"/>
                </a:cubicBezTo>
                <a:cubicBezTo>
                  <a:pt x="990434" y="381872"/>
                  <a:pt x="865059" y="281738"/>
                  <a:pt x="590623" y="338554"/>
                </a:cubicBezTo>
                <a:cubicBezTo>
                  <a:pt x="316187" y="395370"/>
                  <a:pt x="265092" y="297650"/>
                  <a:pt x="0" y="338554"/>
                </a:cubicBezTo>
                <a:cubicBezTo>
                  <a:pt x="-22189" y="224409"/>
                  <a:pt x="17594" y="158488"/>
                  <a:pt x="0" y="0"/>
                </a:cubicBezTo>
                <a:close/>
              </a:path>
            </a:pathLst>
          </a:custGeom>
          <a:noFill/>
          <a:ln>
            <a:noFill/>
            <a:extLst>
              <a:ext uri="{C807C97D-BFC1-408E-A445-0C87EB9F89A2}">
                <ask:lineSketchStyleProps xmlns:ask="http://schemas.microsoft.com/office/drawing/2018/sketchyshapes" sd="139682991">
                  <a:custGeom>
                    <a:avLst/>
                    <a:gdLst>
                      <a:gd name="connsiteX0" fmla="*/ 0 w 1181246"/>
                      <a:gd name="connsiteY0" fmla="*/ 0 h 369332"/>
                      <a:gd name="connsiteX1" fmla="*/ 578811 w 1181246"/>
                      <a:gd name="connsiteY1" fmla="*/ 0 h 369332"/>
                      <a:gd name="connsiteX2" fmla="*/ 1181246 w 1181246"/>
                      <a:gd name="connsiteY2" fmla="*/ 0 h 369332"/>
                      <a:gd name="connsiteX3" fmla="*/ 1181246 w 1181246"/>
                      <a:gd name="connsiteY3" fmla="*/ 369332 h 369332"/>
                      <a:gd name="connsiteX4" fmla="*/ 590623 w 1181246"/>
                      <a:gd name="connsiteY4" fmla="*/ 369332 h 369332"/>
                      <a:gd name="connsiteX5" fmla="*/ 0 w 1181246"/>
                      <a:gd name="connsiteY5" fmla="*/ 369332 h 369332"/>
                      <a:gd name="connsiteX6" fmla="*/ 0 w 1181246"/>
                      <a:gd name="connsiteY6" fmla="*/ 0 h 369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1246" h="369332" extrusionOk="0">
                        <a:moveTo>
                          <a:pt x="0" y="0"/>
                        </a:moveTo>
                        <a:cubicBezTo>
                          <a:pt x="218172" y="-8291"/>
                          <a:pt x="381851" y="48209"/>
                          <a:pt x="578811" y="0"/>
                        </a:cubicBezTo>
                        <a:cubicBezTo>
                          <a:pt x="775771" y="-48209"/>
                          <a:pt x="976703" y="71102"/>
                          <a:pt x="1181246" y="0"/>
                        </a:cubicBezTo>
                        <a:cubicBezTo>
                          <a:pt x="1214990" y="118578"/>
                          <a:pt x="1164750" y="267215"/>
                          <a:pt x="1181246" y="369332"/>
                        </a:cubicBezTo>
                        <a:cubicBezTo>
                          <a:pt x="990434" y="412650"/>
                          <a:pt x="865059" y="312516"/>
                          <a:pt x="590623" y="369332"/>
                        </a:cubicBezTo>
                        <a:cubicBezTo>
                          <a:pt x="316187" y="426148"/>
                          <a:pt x="265092" y="328428"/>
                          <a:pt x="0" y="369332"/>
                        </a:cubicBezTo>
                        <a:cubicBezTo>
                          <a:pt x="-42259" y="258426"/>
                          <a:pt x="31274" y="118783"/>
                          <a:pt x="0" y="0"/>
                        </a:cubicBezTo>
                        <a:close/>
                      </a:path>
                    </a:pathLst>
                  </a:custGeom>
                  <ask:type>
                    <ask:lineSketchScribble/>
                  </ask:type>
                </ask:lineSketchStyleProps>
              </a:ext>
            </a:extLst>
          </a:ln>
          <a:effectLst/>
        </p:spPr>
        <p:txBody>
          <a:bodyPr wrap="square" rtlCol="0">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ga-IE" sz="1800" b="1" i="0" u="none" strike="noStrike" kern="1200" cap="none" spc="0" normalizeH="0" baseline="0" noProof="0" dirty="0">
                <a:ln>
                  <a:noFill/>
                </a:ln>
                <a:solidFill>
                  <a:prstClr val="black"/>
                </a:solidFill>
                <a:effectLst/>
                <a:uLnTx/>
                <a:uFillTx/>
                <a:latin typeface="Ink Free" panose="03080402000500000000" pitchFamily="66" charset="0"/>
                <a:ea typeface="+mn-ea"/>
                <a:cs typeface="+mn-cs"/>
              </a:rPr>
              <a:t>Uisce fuar</a:t>
            </a:r>
          </a:p>
        </p:txBody>
      </p:sp>
      <p:sp>
        <p:nvSpPr>
          <p:cNvPr id="31" name="TextBox 30">
            <a:extLst>
              <a:ext uri="{FF2B5EF4-FFF2-40B4-BE49-F238E27FC236}">
                <a16:creationId xmlns:a16="http://schemas.microsoft.com/office/drawing/2014/main" id="{F832AE9E-EEDC-4509-938D-74D53691F346}"/>
              </a:ext>
            </a:extLst>
          </p:cNvPr>
          <p:cNvSpPr txBox="1"/>
          <p:nvPr/>
        </p:nvSpPr>
        <p:spPr>
          <a:xfrm>
            <a:off x="1136758" y="2609494"/>
            <a:ext cx="1181246" cy="369332"/>
          </a:xfrm>
          <a:custGeom>
            <a:avLst/>
            <a:gdLst>
              <a:gd name="connsiteX0" fmla="*/ 0 w 1181246"/>
              <a:gd name="connsiteY0" fmla="*/ 0 h 338554"/>
              <a:gd name="connsiteX1" fmla="*/ 578811 w 1181246"/>
              <a:gd name="connsiteY1" fmla="*/ 0 h 338554"/>
              <a:gd name="connsiteX2" fmla="*/ 1181246 w 1181246"/>
              <a:gd name="connsiteY2" fmla="*/ 0 h 338554"/>
              <a:gd name="connsiteX3" fmla="*/ 1181246 w 1181246"/>
              <a:gd name="connsiteY3" fmla="*/ 338554 h 338554"/>
              <a:gd name="connsiteX4" fmla="*/ 590623 w 1181246"/>
              <a:gd name="connsiteY4" fmla="*/ 338554 h 338554"/>
              <a:gd name="connsiteX5" fmla="*/ 0 w 1181246"/>
              <a:gd name="connsiteY5" fmla="*/ 338554 h 338554"/>
              <a:gd name="connsiteX6" fmla="*/ 0 w 1181246"/>
              <a:gd name="connsiteY6" fmla="*/ 0 h 338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1246" h="338554" extrusionOk="0">
                <a:moveTo>
                  <a:pt x="0" y="0"/>
                </a:moveTo>
                <a:cubicBezTo>
                  <a:pt x="218172" y="-8291"/>
                  <a:pt x="381851" y="48209"/>
                  <a:pt x="578811" y="0"/>
                </a:cubicBezTo>
                <a:cubicBezTo>
                  <a:pt x="775771" y="-48209"/>
                  <a:pt x="976703" y="71102"/>
                  <a:pt x="1181246" y="0"/>
                </a:cubicBezTo>
                <a:cubicBezTo>
                  <a:pt x="1190994" y="131547"/>
                  <a:pt x="1173171" y="261328"/>
                  <a:pt x="1181246" y="338554"/>
                </a:cubicBezTo>
                <a:cubicBezTo>
                  <a:pt x="990434" y="381872"/>
                  <a:pt x="865059" y="281738"/>
                  <a:pt x="590623" y="338554"/>
                </a:cubicBezTo>
                <a:cubicBezTo>
                  <a:pt x="316187" y="395370"/>
                  <a:pt x="265092" y="297650"/>
                  <a:pt x="0" y="338554"/>
                </a:cubicBezTo>
                <a:cubicBezTo>
                  <a:pt x="-22189" y="224409"/>
                  <a:pt x="17594" y="158488"/>
                  <a:pt x="0" y="0"/>
                </a:cubicBezTo>
                <a:close/>
              </a:path>
            </a:pathLst>
          </a:custGeom>
          <a:noFill/>
          <a:ln>
            <a:noFill/>
            <a:extLst>
              <a:ext uri="{C807C97D-BFC1-408E-A445-0C87EB9F89A2}">
                <ask:lineSketchStyleProps xmlns:ask="http://schemas.microsoft.com/office/drawing/2018/sketchyshapes" sd="139682991">
                  <a:custGeom>
                    <a:avLst/>
                    <a:gdLst>
                      <a:gd name="connsiteX0" fmla="*/ 0 w 1181246"/>
                      <a:gd name="connsiteY0" fmla="*/ 0 h 369332"/>
                      <a:gd name="connsiteX1" fmla="*/ 578811 w 1181246"/>
                      <a:gd name="connsiteY1" fmla="*/ 0 h 369332"/>
                      <a:gd name="connsiteX2" fmla="*/ 1181246 w 1181246"/>
                      <a:gd name="connsiteY2" fmla="*/ 0 h 369332"/>
                      <a:gd name="connsiteX3" fmla="*/ 1181246 w 1181246"/>
                      <a:gd name="connsiteY3" fmla="*/ 369332 h 369332"/>
                      <a:gd name="connsiteX4" fmla="*/ 590623 w 1181246"/>
                      <a:gd name="connsiteY4" fmla="*/ 369332 h 369332"/>
                      <a:gd name="connsiteX5" fmla="*/ 0 w 1181246"/>
                      <a:gd name="connsiteY5" fmla="*/ 369332 h 369332"/>
                      <a:gd name="connsiteX6" fmla="*/ 0 w 1181246"/>
                      <a:gd name="connsiteY6" fmla="*/ 0 h 369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1246" h="369332" extrusionOk="0">
                        <a:moveTo>
                          <a:pt x="0" y="0"/>
                        </a:moveTo>
                        <a:cubicBezTo>
                          <a:pt x="218172" y="-8291"/>
                          <a:pt x="381851" y="48209"/>
                          <a:pt x="578811" y="0"/>
                        </a:cubicBezTo>
                        <a:cubicBezTo>
                          <a:pt x="775771" y="-48209"/>
                          <a:pt x="976703" y="71102"/>
                          <a:pt x="1181246" y="0"/>
                        </a:cubicBezTo>
                        <a:cubicBezTo>
                          <a:pt x="1214990" y="118578"/>
                          <a:pt x="1164750" y="267215"/>
                          <a:pt x="1181246" y="369332"/>
                        </a:cubicBezTo>
                        <a:cubicBezTo>
                          <a:pt x="990434" y="412650"/>
                          <a:pt x="865059" y="312516"/>
                          <a:pt x="590623" y="369332"/>
                        </a:cubicBezTo>
                        <a:cubicBezTo>
                          <a:pt x="316187" y="426148"/>
                          <a:pt x="265092" y="328428"/>
                          <a:pt x="0" y="369332"/>
                        </a:cubicBezTo>
                        <a:cubicBezTo>
                          <a:pt x="-42259" y="258426"/>
                          <a:pt x="31274" y="118783"/>
                          <a:pt x="0" y="0"/>
                        </a:cubicBezTo>
                        <a:close/>
                      </a:path>
                    </a:pathLst>
                  </a:custGeom>
                  <ask:type>
                    <ask:lineSketchScribble/>
                  </ask:type>
                </ask:lineSketchStyleProps>
              </a:ext>
            </a:extLst>
          </a:ln>
          <a:effectLst/>
        </p:spPr>
        <p:txBody>
          <a:bodyPr wrap="square" rtlCol="0">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ga-IE" sz="1800" b="1" i="0" u="none" strike="noStrike" kern="1200" cap="none" spc="0" normalizeH="0" baseline="0" noProof="0" dirty="0">
                <a:ln>
                  <a:noFill/>
                </a:ln>
                <a:solidFill>
                  <a:prstClr val="black"/>
                </a:solidFill>
                <a:effectLst/>
                <a:uLnTx/>
                <a:uFillTx/>
                <a:latin typeface="Ink Free" panose="03080402000500000000" pitchFamily="66" charset="0"/>
                <a:ea typeface="+mn-ea"/>
                <a:cs typeface="+mn-cs"/>
              </a:rPr>
              <a:t>Uisce te</a:t>
            </a:r>
          </a:p>
        </p:txBody>
      </p:sp>
      <p:sp>
        <p:nvSpPr>
          <p:cNvPr id="32" name="TextBox 31">
            <a:extLst>
              <a:ext uri="{FF2B5EF4-FFF2-40B4-BE49-F238E27FC236}">
                <a16:creationId xmlns:a16="http://schemas.microsoft.com/office/drawing/2014/main" id="{11DCC3F0-A120-48AB-8B96-D7B8B63E9437}"/>
              </a:ext>
            </a:extLst>
          </p:cNvPr>
          <p:cNvSpPr txBox="1"/>
          <p:nvPr/>
        </p:nvSpPr>
        <p:spPr>
          <a:xfrm>
            <a:off x="1109376" y="780708"/>
            <a:ext cx="1208628" cy="369332"/>
          </a:xfrm>
          <a:custGeom>
            <a:avLst/>
            <a:gdLst>
              <a:gd name="connsiteX0" fmla="*/ 0 w 1208628"/>
              <a:gd name="connsiteY0" fmla="*/ 0 h 338554"/>
              <a:gd name="connsiteX1" fmla="*/ 390790 w 1208628"/>
              <a:gd name="connsiteY1" fmla="*/ 0 h 338554"/>
              <a:gd name="connsiteX2" fmla="*/ 805752 w 1208628"/>
              <a:gd name="connsiteY2" fmla="*/ 0 h 338554"/>
              <a:gd name="connsiteX3" fmla="*/ 1208628 w 1208628"/>
              <a:gd name="connsiteY3" fmla="*/ 0 h 338554"/>
              <a:gd name="connsiteX4" fmla="*/ 1208628 w 1208628"/>
              <a:gd name="connsiteY4" fmla="*/ 338554 h 338554"/>
              <a:gd name="connsiteX5" fmla="*/ 829925 w 1208628"/>
              <a:gd name="connsiteY5" fmla="*/ 338554 h 338554"/>
              <a:gd name="connsiteX6" fmla="*/ 451221 w 1208628"/>
              <a:gd name="connsiteY6" fmla="*/ 338554 h 338554"/>
              <a:gd name="connsiteX7" fmla="*/ 0 w 1208628"/>
              <a:gd name="connsiteY7" fmla="*/ 338554 h 338554"/>
              <a:gd name="connsiteX8" fmla="*/ 0 w 1208628"/>
              <a:gd name="connsiteY8" fmla="*/ 0 h 338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08628" h="338554" extrusionOk="0">
                <a:moveTo>
                  <a:pt x="0" y="0"/>
                </a:moveTo>
                <a:cubicBezTo>
                  <a:pt x="108219" y="-34707"/>
                  <a:pt x="210575" y="8735"/>
                  <a:pt x="390790" y="0"/>
                </a:cubicBezTo>
                <a:cubicBezTo>
                  <a:pt x="571005" y="-8735"/>
                  <a:pt x="665181" y="25067"/>
                  <a:pt x="805752" y="0"/>
                </a:cubicBezTo>
                <a:cubicBezTo>
                  <a:pt x="946323" y="-25067"/>
                  <a:pt x="1007197" y="32161"/>
                  <a:pt x="1208628" y="0"/>
                </a:cubicBezTo>
                <a:cubicBezTo>
                  <a:pt x="1232078" y="69518"/>
                  <a:pt x="1202361" y="205483"/>
                  <a:pt x="1208628" y="338554"/>
                </a:cubicBezTo>
                <a:cubicBezTo>
                  <a:pt x="1060812" y="350250"/>
                  <a:pt x="908027" y="312063"/>
                  <a:pt x="829925" y="338554"/>
                </a:cubicBezTo>
                <a:cubicBezTo>
                  <a:pt x="751823" y="365045"/>
                  <a:pt x="570235" y="318160"/>
                  <a:pt x="451221" y="338554"/>
                </a:cubicBezTo>
                <a:cubicBezTo>
                  <a:pt x="332207" y="358948"/>
                  <a:pt x="223027" y="333771"/>
                  <a:pt x="0" y="338554"/>
                </a:cubicBezTo>
                <a:cubicBezTo>
                  <a:pt x="-4411" y="174329"/>
                  <a:pt x="38854" y="126526"/>
                  <a:pt x="0" y="0"/>
                </a:cubicBezTo>
                <a:close/>
              </a:path>
            </a:pathLst>
          </a:custGeom>
          <a:noFill/>
          <a:ln>
            <a:noFill/>
            <a:extLst>
              <a:ext uri="{C807C97D-BFC1-408E-A445-0C87EB9F89A2}">
                <ask:lineSketchStyleProps xmlns:ask="http://schemas.microsoft.com/office/drawing/2018/sketchyshapes" sd="139682991">
                  <a:custGeom>
                    <a:avLst/>
                    <a:gdLst>
                      <a:gd name="connsiteX0" fmla="*/ 0 w 1208628"/>
                      <a:gd name="connsiteY0" fmla="*/ 0 h 369332"/>
                      <a:gd name="connsiteX1" fmla="*/ 390790 w 1208628"/>
                      <a:gd name="connsiteY1" fmla="*/ 0 h 369332"/>
                      <a:gd name="connsiteX2" fmla="*/ 805752 w 1208628"/>
                      <a:gd name="connsiteY2" fmla="*/ 0 h 369332"/>
                      <a:gd name="connsiteX3" fmla="*/ 1208628 w 1208628"/>
                      <a:gd name="connsiteY3" fmla="*/ 0 h 369332"/>
                      <a:gd name="connsiteX4" fmla="*/ 1208628 w 1208628"/>
                      <a:gd name="connsiteY4" fmla="*/ 369332 h 369332"/>
                      <a:gd name="connsiteX5" fmla="*/ 829925 w 1208628"/>
                      <a:gd name="connsiteY5" fmla="*/ 369332 h 369332"/>
                      <a:gd name="connsiteX6" fmla="*/ 451221 w 1208628"/>
                      <a:gd name="connsiteY6" fmla="*/ 369332 h 369332"/>
                      <a:gd name="connsiteX7" fmla="*/ 0 w 1208628"/>
                      <a:gd name="connsiteY7" fmla="*/ 369332 h 369332"/>
                      <a:gd name="connsiteX8" fmla="*/ 0 w 1208628"/>
                      <a:gd name="connsiteY8" fmla="*/ 0 h 369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08628" h="369332" extrusionOk="0">
                        <a:moveTo>
                          <a:pt x="0" y="0"/>
                        </a:moveTo>
                        <a:cubicBezTo>
                          <a:pt x="108219" y="-34707"/>
                          <a:pt x="210575" y="8735"/>
                          <a:pt x="390790" y="0"/>
                        </a:cubicBezTo>
                        <a:cubicBezTo>
                          <a:pt x="571005" y="-8735"/>
                          <a:pt x="665181" y="25067"/>
                          <a:pt x="805752" y="0"/>
                        </a:cubicBezTo>
                        <a:cubicBezTo>
                          <a:pt x="946323" y="-25067"/>
                          <a:pt x="1007197" y="32161"/>
                          <a:pt x="1208628" y="0"/>
                        </a:cubicBezTo>
                        <a:cubicBezTo>
                          <a:pt x="1239890" y="176797"/>
                          <a:pt x="1169602" y="201758"/>
                          <a:pt x="1208628" y="369332"/>
                        </a:cubicBezTo>
                        <a:cubicBezTo>
                          <a:pt x="1060812" y="381028"/>
                          <a:pt x="908027" y="342841"/>
                          <a:pt x="829925" y="369332"/>
                        </a:cubicBezTo>
                        <a:cubicBezTo>
                          <a:pt x="751823" y="395823"/>
                          <a:pt x="570235" y="348938"/>
                          <a:pt x="451221" y="369332"/>
                        </a:cubicBezTo>
                        <a:cubicBezTo>
                          <a:pt x="332207" y="389726"/>
                          <a:pt x="223027" y="364549"/>
                          <a:pt x="0" y="369332"/>
                        </a:cubicBezTo>
                        <a:cubicBezTo>
                          <a:pt x="-33639" y="264014"/>
                          <a:pt x="40518" y="179217"/>
                          <a:pt x="0" y="0"/>
                        </a:cubicBezTo>
                        <a:close/>
                      </a:path>
                    </a:pathLst>
                  </a:custGeom>
                  <ask:type>
                    <ask:lineSketchScribble/>
                  </ask:type>
                </ask:lineSketchStyleProps>
              </a:ext>
            </a:extLst>
          </a:ln>
          <a:effectLst/>
        </p:spPr>
        <p:txBody>
          <a:bodyPr wrap="square" rtlCol="0">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ga-IE" sz="1800" b="1" i="0" u="none" strike="noStrike" kern="1200" cap="none" spc="0" normalizeH="0" baseline="0" noProof="0" dirty="0">
                <a:ln>
                  <a:noFill/>
                </a:ln>
                <a:solidFill>
                  <a:prstClr val="black"/>
                </a:solidFill>
                <a:effectLst/>
                <a:uLnTx/>
                <a:uFillTx/>
                <a:latin typeface="Ink Free" panose="03080402000500000000" pitchFamily="66" charset="0"/>
                <a:ea typeface="Tahoma" panose="020B0604030504040204" pitchFamily="34" charset="0"/>
                <a:cs typeface="Tahoma" panose="020B0604030504040204" pitchFamily="34" charset="0"/>
              </a:rPr>
              <a:t>Uisce te</a:t>
            </a:r>
          </a:p>
        </p:txBody>
      </p:sp>
      <p:sp>
        <p:nvSpPr>
          <p:cNvPr id="33" name="TextBox 32">
            <a:extLst>
              <a:ext uri="{FF2B5EF4-FFF2-40B4-BE49-F238E27FC236}">
                <a16:creationId xmlns:a16="http://schemas.microsoft.com/office/drawing/2014/main" id="{086830BE-6A2D-4FCF-8E84-5C6241D25A07}"/>
              </a:ext>
            </a:extLst>
          </p:cNvPr>
          <p:cNvSpPr txBox="1"/>
          <p:nvPr/>
        </p:nvSpPr>
        <p:spPr>
          <a:xfrm>
            <a:off x="1232293" y="4509348"/>
            <a:ext cx="1181246" cy="369332"/>
          </a:xfrm>
          <a:custGeom>
            <a:avLst/>
            <a:gdLst>
              <a:gd name="connsiteX0" fmla="*/ 0 w 1181246"/>
              <a:gd name="connsiteY0" fmla="*/ 0 h 338554"/>
              <a:gd name="connsiteX1" fmla="*/ 578811 w 1181246"/>
              <a:gd name="connsiteY1" fmla="*/ 0 h 338554"/>
              <a:gd name="connsiteX2" fmla="*/ 1181246 w 1181246"/>
              <a:gd name="connsiteY2" fmla="*/ 0 h 338554"/>
              <a:gd name="connsiteX3" fmla="*/ 1181246 w 1181246"/>
              <a:gd name="connsiteY3" fmla="*/ 338554 h 338554"/>
              <a:gd name="connsiteX4" fmla="*/ 590623 w 1181246"/>
              <a:gd name="connsiteY4" fmla="*/ 338554 h 338554"/>
              <a:gd name="connsiteX5" fmla="*/ 0 w 1181246"/>
              <a:gd name="connsiteY5" fmla="*/ 338554 h 338554"/>
              <a:gd name="connsiteX6" fmla="*/ 0 w 1181246"/>
              <a:gd name="connsiteY6" fmla="*/ 0 h 338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1246" h="338554" extrusionOk="0">
                <a:moveTo>
                  <a:pt x="0" y="0"/>
                </a:moveTo>
                <a:cubicBezTo>
                  <a:pt x="218172" y="-8291"/>
                  <a:pt x="381851" y="48209"/>
                  <a:pt x="578811" y="0"/>
                </a:cubicBezTo>
                <a:cubicBezTo>
                  <a:pt x="775771" y="-48209"/>
                  <a:pt x="976703" y="71102"/>
                  <a:pt x="1181246" y="0"/>
                </a:cubicBezTo>
                <a:cubicBezTo>
                  <a:pt x="1190994" y="131547"/>
                  <a:pt x="1173171" y="261328"/>
                  <a:pt x="1181246" y="338554"/>
                </a:cubicBezTo>
                <a:cubicBezTo>
                  <a:pt x="990434" y="381872"/>
                  <a:pt x="865059" y="281738"/>
                  <a:pt x="590623" y="338554"/>
                </a:cubicBezTo>
                <a:cubicBezTo>
                  <a:pt x="316187" y="395370"/>
                  <a:pt x="265092" y="297650"/>
                  <a:pt x="0" y="338554"/>
                </a:cubicBezTo>
                <a:cubicBezTo>
                  <a:pt x="-22189" y="224409"/>
                  <a:pt x="17594" y="158488"/>
                  <a:pt x="0" y="0"/>
                </a:cubicBezTo>
                <a:close/>
              </a:path>
            </a:pathLst>
          </a:custGeom>
          <a:noFill/>
          <a:ln>
            <a:noFill/>
            <a:extLst>
              <a:ext uri="{C807C97D-BFC1-408E-A445-0C87EB9F89A2}">
                <ask:lineSketchStyleProps xmlns:ask="http://schemas.microsoft.com/office/drawing/2018/sketchyshapes" sd="139682991">
                  <a:custGeom>
                    <a:avLst/>
                    <a:gdLst>
                      <a:gd name="connsiteX0" fmla="*/ 0 w 1181246"/>
                      <a:gd name="connsiteY0" fmla="*/ 0 h 369332"/>
                      <a:gd name="connsiteX1" fmla="*/ 578811 w 1181246"/>
                      <a:gd name="connsiteY1" fmla="*/ 0 h 369332"/>
                      <a:gd name="connsiteX2" fmla="*/ 1181246 w 1181246"/>
                      <a:gd name="connsiteY2" fmla="*/ 0 h 369332"/>
                      <a:gd name="connsiteX3" fmla="*/ 1181246 w 1181246"/>
                      <a:gd name="connsiteY3" fmla="*/ 369332 h 369332"/>
                      <a:gd name="connsiteX4" fmla="*/ 590623 w 1181246"/>
                      <a:gd name="connsiteY4" fmla="*/ 369332 h 369332"/>
                      <a:gd name="connsiteX5" fmla="*/ 0 w 1181246"/>
                      <a:gd name="connsiteY5" fmla="*/ 369332 h 369332"/>
                      <a:gd name="connsiteX6" fmla="*/ 0 w 1181246"/>
                      <a:gd name="connsiteY6" fmla="*/ 0 h 369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1246" h="369332" extrusionOk="0">
                        <a:moveTo>
                          <a:pt x="0" y="0"/>
                        </a:moveTo>
                        <a:cubicBezTo>
                          <a:pt x="218172" y="-8291"/>
                          <a:pt x="381851" y="48209"/>
                          <a:pt x="578811" y="0"/>
                        </a:cubicBezTo>
                        <a:cubicBezTo>
                          <a:pt x="775771" y="-48209"/>
                          <a:pt x="976703" y="71102"/>
                          <a:pt x="1181246" y="0"/>
                        </a:cubicBezTo>
                        <a:cubicBezTo>
                          <a:pt x="1214990" y="118578"/>
                          <a:pt x="1164750" y="267215"/>
                          <a:pt x="1181246" y="369332"/>
                        </a:cubicBezTo>
                        <a:cubicBezTo>
                          <a:pt x="990434" y="412650"/>
                          <a:pt x="865059" y="312516"/>
                          <a:pt x="590623" y="369332"/>
                        </a:cubicBezTo>
                        <a:cubicBezTo>
                          <a:pt x="316187" y="426148"/>
                          <a:pt x="265092" y="328428"/>
                          <a:pt x="0" y="369332"/>
                        </a:cubicBezTo>
                        <a:cubicBezTo>
                          <a:pt x="-42259" y="258426"/>
                          <a:pt x="31274" y="118783"/>
                          <a:pt x="0" y="0"/>
                        </a:cubicBezTo>
                        <a:close/>
                      </a:path>
                    </a:pathLst>
                  </a:custGeom>
                  <ask:type>
                    <ask:lineSketchScribble/>
                  </ask:type>
                </ask:lineSketchStyleProps>
              </a:ext>
            </a:extLst>
          </a:ln>
          <a:effectLst/>
        </p:spPr>
        <p:txBody>
          <a:bodyPr wrap="square" rtlCol="0">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ga-IE" sz="1800" b="1" i="0" u="none" strike="noStrike" kern="1200" cap="none" spc="0" normalizeH="0" baseline="0" noProof="0" dirty="0">
                <a:ln>
                  <a:noFill/>
                </a:ln>
                <a:solidFill>
                  <a:prstClr val="black"/>
                </a:solidFill>
                <a:effectLst/>
                <a:uLnTx/>
                <a:uFillTx/>
                <a:latin typeface="Ink Free" panose="03080402000500000000" pitchFamily="66" charset="0"/>
                <a:ea typeface="+mn-ea"/>
                <a:cs typeface="+mn-cs"/>
              </a:rPr>
              <a:t>Uisce te</a:t>
            </a:r>
          </a:p>
        </p:txBody>
      </p:sp>
      <p:sp>
        <p:nvSpPr>
          <p:cNvPr id="34" name="TextBox 33">
            <a:extLst>
              <a:ext uri="{FF2B5EF4-FFF2-40B4-BE49-F238E27FC236}">
                <a16:creationId xmlns:a16="http://schemas.microsoft.com/office/drawing/2014/main" id="{E1020404-007D-4A1B-BAE3-D00B2C6B4167}"/>
              </a:ext>
            </a:extLst>
          </p:cNvPr>
          <p:cNvSpPr txBox="1"/>
          <p:nvPr/>
        </p:nvSpPr>
        <p:spPr>
          <a:xfrm>
            <a:off x="5116880" y="3429000"/>
            <a:ext cx="6382594" cy="1528134"/>
          </a:xfrm>
          <a:prstGeom prst="rect">
            <a:avLst/>
          </a:prstGeom>
        </p:spPr>
        <p:txBody>
          <a:bodyPr vert="horz" lIns="91440" tIns="45720" rIns="91440" bIns="45720" rtlCol="0">
            <a:no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kumimoji="0" lang="ga-IE" sz="2000" b="1"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  </a:t>
            </a:r>
          </a:p>
          <a:p>
            <a:pPr marL="228600" marR="0" lvl="0" indent="0" algn="l" defTabSz="914400" rtl="0" eaLnBrk="1" fontAlgn="auto" latinLnBrk="0" hangingPunct="1">
              <a:lnSpc>
                <a:spcPct val="90000"/>
              </a:lnSpc>
              <a:spcBef>
                <a:spcPts val="0"/>
              </a:spcBef>
              <a:spcAft>
                <a:spcPts val="600"/>
              </a:spcAft>
              <a:buClrTx/>
              <a:buSzTx/>
              <a:buFontTx/>
              <a:buNone/>
              <a:tabLst/>
              <a:defRPr/>
            </a:pPr>
            <a:endParaRPr kumimoji="0" lang="ga-IE" sz="20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endParaRPr>
          </a:p>
        </p:txBody>
      </p:sp>
      <p:sp>
        <p:nvSpPr>
          <p:cNvPr id="38" name="TextBox 37">
            <a:extLst>
              <a:ext uri="{FF2B5EF4-FFF2-40B4-BE49-F238E27FC236}">
                <a16:creationId xmlns:a16="http://schemas.microsoft.com/office/drawing/2014/main" id="{84E8C452-E8D3-4AE9-83A2-83EC53BA5006}"/>
              </a:ext>
            </a:extLst>
          </p:cNvPr>
          <p:cNvSpPr txBox="1"/>
          <p:nvPr/>
        </p:nvSpPr>
        <p:spPr>
          <a:xfrm>
            <a:off x="5101200" y="1245192"/>
            <a:ext cx="6382594" cy="2334844"/>
          </a:xfrm>
          <a:prstGeom prst="rect">
            <a:avLst/>
          </a:prstGeom>
        </p:spPr>
        <p:txBody>
          <a:bodyPr vert="horz" lIns="91440" tIns="45720" rIns="91440" bIns="45720" rtlCol="0">
            <a:noAutofit/>
          </a:bodyPr>
          <a:lstStyle/>
          <a:p>
            <a:pPr marL="0" marR="0" lvl="0" indent="0" algn="l" defTabSz="914400" rtl="0" eaLnBrk="1" fontAlgn="auto" latinLnBrk="0" hangingPunct="1">
              <a:spcBef>
                <a:spcPts val="0"/>
              </a:spcBef>
              <a:buClrTx/>
              <a:buSzTx/>
              <a:buFontTx/>
              <a:buNone/>
              <a:tabLst/>
              <a:defRPr/>
            </a:pPr>
            <a:r>
              <a:rPr kumimoji="0" lang="ga-IE" sz="2000" b="0" i="0" u="none" strike="noStrike" kern="1200" cap="none" spc="0" normalizeH="0" baseline="0" dirty="0">
                <a:ln>
                  <a:noFill/>
                </a:ln>
                <a:solidFill>
                  <a:prstClr val="black"/>
                </a:solidFill>
                <a:effectLst/>
                <a:uLnTx/>
                <a:uFillTx/>
                <a:latin typeface="Tw Cen MT" panose="020B0602020104020603" pitchFamily="34" charset="0"/>
                <a:ea typeface="+mn-ea"/>
                <a:cs typeface="+mn-cs"/>
              </a:rPr>
              <a:t>Féach ar an gcaoi a ngluaiseann na dathanna san uisce te agus san uisce fuar. </a:t>
            </a:r>
          </a:p>
          <a:p>
            <a:pPr marL="0" marR="0" lvl="0" indent="0" algn="l" defTabSz="914400" rtl="0" eaLnBrk="1" fontAlgn="auto" latinLnBrk="0" hangingPunct="1">
              <a:spcBef>
                <a:spcPts val="0"/>
              </a:spcBef>
              <a:buClrTx/>
              <a:buSzTx/>
              <a:buFontTx/>
              <a:buNone/>
              <a:tabLst/>
              <a:defRPr/>
            </a:pPr>
            <a:endParaRPr kumimoji="0" lang="ga-IE" sz="2000" b="0" i="0" u="none" strike="noStrike" kern="1200" cap="none" spc="0" normalizeH="0" baseline="0" dirty="0">
              <a:ln>
                <a:noFill/>
              </a:ln>
              <a:solidFill>
                <a:prstClr val="black"/>
              </a:solidFill>
              <a:effectLst/>
              <a:uLnTx/>
              <a:uFillTx/>
              <a:latin typeface="Tw Cen MT" panose="020B0602020104020603" pitchFamily="34" charset="0"/>
              <a:ea typeface="+mn-ea"/>
              <a:cs typeface="+mn-cs"/>
            </a:endParaRPr>
          </a:p>
          <a:p>
            <a:pPr marL="0" marR="0" lvl="0" indent="0" algn="l" defTabSz="914400" rtl="0" eaLnBrk="1" fontAlgn="auto" latinLnBrk="0" hangingPunct="1">
              <a:spcBef>
                <a:spcPts val="0"/>
              </a:spcBef>
              <a:buClrTx/>
              <a:buSzTx/>
              <a:buFontTx/>
              <a:buNone/>
              <a:tabLst/>
              <a:defRPr/>
            </a:pPr>
            <a:r>
              <a:rPr kumimoji="0" lang="ga-IE" sz="2000" b="0" i="0" u="none" strike="noStrike" kern="1200" cap="none" spc="0" normalizeH="0" baseline="0" dirty="0">
                <a:ln>
                  <a:noFill/>
                </a:ln>
                <a:solidFill>
                  <a:prstClr val="black"/>
                </a:solidFill>
                <a:effectLst/>
                <a:uLnTx/>
                <a:uFillTx/>
                <a:latin typeface="Tw Cen MT" panose="020B0602020104020603" pitchFamily="34" charset="0"/>
                <a:ea typeface="+mn-ea"/>
                <a:cs typeface="+mn-cs"/>
              </a:rPr>
              <a:t>An bhfuil difear ar bith idir an tslí a ngluaiseann na dathanna san uisce te agus </a:t>
            </a:r>
            <a:r>
              <a:rPr kumimoji="0" lang="en-GB" sz="2000" b="0" i="0" u="none" strike="noStrike" kern="1200" cap="none" spc="0" normalizeH="0" baseline="0" dirty="0">
                <a:ln>
                  <a:noFill/>
                </a:ln>
                <a:solidFill>
                  <a:prstClr val="black"/>
                </a:solidFill>
                <a:effectLst/>
                <a:uLnTx/>
                <a:uFillTx/>
                <a:latin typeface="Tw Cen MT" panose="020B0602020104020603" pitchFamily="34" charset="0"/>
                <a:ea typeface="+mn-ea"/>
                <a:cs typeface="+mn-cs"/>
              </a:rPr>
              <a:t>an </a:t>
            </a:r>
            <a:r>
              <a:rPr kumimoji="0" lang="en-GB" sz="2000" b="0" i="0" u="none" strike="noStrike" kern="1200" cap="none" spc="0" normalizeH="0" baseline="0" dirty="0" err="1">
                <a:ln>
                  <a:noFill/>
                </a:ln>
                <a:solidFill>
                  <a:prstClr val="black"/>
                </a:solidFill>
                <a:effectLst/>
                <a:uLnTx/>
                <a:uFillTx/>
                <a:latin typeface="Tw Cen MT" panose="020B0602020104020603" pitchFamily="34" charset="0"/>
                <a:ea typeface="+mn-ea"/>
                <a:cs typeface="+mn-cs"/>
              </a:rPr>
              <a:t>tslí</a:t>
            </a:r>
            <a:r>
              <a:rPr kumimoji="0" lang="en-GB" sz="2000" b="0" i="0" u="none" strike="noStrike" kern="1200" cap="none" spc="0" normalizeH="0" baseline="0" dirty="0">
                <a:ln>
                  <a:noFill/>
                </a:ln>
                <a:solidFill>
                  <a:prstClr val="black"/>
                </a:solidFill>
                <a:effectLst/>
                <a:uLnTx/>
                <a:uFillTx/>
                <a:latin typeface="Tw Cen MT" panose="020B0602020104020603" pitchFamily="34" charset="0"/>
                <a:ea typeface="+mn-ea"/>
                <a:cs typeface="+mn-cs"/>
              </a:rPr>
              <a:t> a </a:t>
            </a:r>
            <a:r>
              <a:rPr kumimoji="0" lang="en-GB" sz="2000" b="0" i="0" u="none" strike="noStrike" kern="1200" cap="none" spc="0" normalizeH="0" baseline="0" dirty="0" err="1">
                <a:ln>
                  <a:noFill/>
                </a:ln>
                <a:solidFill>
                  <a:prstClr val="black"/>
                </a:solidFill>
                <a:effectLst/>
                <a:uLnTx/>
                <a:uFillTx/>
                <a:latin typeface="Tw Cen MT" panose="020B0602020104020603" pitchFamily="34" charset="0"/>
                <a:ea typeface="+mn-ea"/>
                <a:cs typeface="+mn-cs"/>
              </a:rPr>
              <a:t>ngluaiseann</a:t>
            </a:r>
            <a:r>
              <a:rPr kumimoji="0" lang="en-GB" sz="2000" b="0" i="0" u="none" strike="noStrike" kern="1200" cap="none" spc="0" normalizeH="0" baseline="0" dirty="0">
                <a:ln>
                  <a:noFill/>
                </a:ln>
                <a:solidFill>
                  <a:prstClr val="black"/>
                </a:solidFill>
                <a:effectLst/>
                <a:uLnTx/>
                <a:uFillTx/>
                <a:latin typeface="Tw Cen MT" panose="020B0602020104020603" pitchFamily="34" charset="0"/>
                <a:ea typeface="+mn-ea"/>
                <a:cs typeface="+mn-cs"/>
              </a:rPr>
              <a:t> na </a:t>
            </a:r>
            <a:r>
              <a:rPr kumimoji="0" lang="en-GB" sz="2000" b="0" i="0" u="none" strike="noStrike" kern="1200" cap="none" spc="0" normalizeH="0" baseline="0" dirty="0" err="1">
                <a:ln>
                  <a:noFill/>
                </a:ln>
                <a:solidFill>
                  <a:prstClr val="black"/>
                </a:solidFill>
                <a:effectLst/>
                <a:uLnTx/>
                <a:uFillTx/>
                <a:latin typeface="Tw Cen MT" panose="020B0602020104020603" pitchFamily="34" charset="0"/>
                <a:ea typeface="+mn-ea"/>
                <a:cs typeface="+mn-cs"/>
              </a:rPr>
              <a:t>dathanna</a:t>
            </a:r>
            <a:r>
              <a:rPr kumimoji="0" lang="en-GB" sz="2000" b="0" i="0" u="none" strike="noStrike" kern="1200" cap="none" spc="0" normalizeH="0" baseline="0" dirty="0">
                <a:ln>
                  <a:noFill/>
                </a:ln>
                <a:solidFill>
                  <a:prstClr val="black"/>
                </a:solidFill>
                <a:effectLst/>
                <a:uLnTx/>
                <a:uFillTx/>
                <a:latin typeface="Tw Cen MT" panose="020B0602020104020603" pitchFamily="34" charset="0"/>
                <a:ea typeface="+mn-ea"/>
                <a:cs typeface="+mn-cs"/>
              </a:rPr>
              <a:t> </a:t>
            </a:r>
            <a:r>
              <a:rPr kumimoji="0" lang="ga-IE" sz="2000" b="0" i="0" u="none" strike="noStrike" kern="1200" cap="none" spc="0" normalizeH="0" baseline="0" dirty="0">
                <a:ln>
                  <a:noFill/>
                </a:ln>
                <a:solidFill>
                  <a:prstClr val="black"/>
                </a:solidFill>
                <a:effectLst/>
                <a:uLnTx/>
                <a:uFillTx/>
                <a:latin typeface="Tw Cen MT" panose="020B0602020104020603" pitchFamily="34" charset="0"/>
                <a:ea typeface="+mn-ea"/>
                <a:cs typeface="+mn-cs"/>
              </a:rPr>
              <a:t>san uisce fuar? Cad a léiríonn an méid sin faoi na cáithníní in uisce te agus na cáithníní in uisce fuar?</a:t>
            </a:r>
          </a:p>
          <a:p>
            <a:pPr marL="0" marR="0" lvl="0" indent="0" algn="l" defTabSz="914400" rtl="0" eaLnBrk="1" fontAlgn="auto" latinLnBrk="0" hangingPunct="1">
              <a:lnSpc>
                <a:spcPct val="90000"/>
              </a:lnSpc>
              <a:spcBef>
                <a:spcPts val="0"/>
              </a:spcBef>
              <a:spcAft>
                <a:spcPts val="60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endParaRPr>
          </a:p>
          <a:p>
            <a:pPr marL="0" marR="0" lvl="0" indent="0" algn="l" defTabSz="914400" rtl="0" eaLnBrk="1" fontAlgn="auto" latinLnBrk="0" hangingPunct="1">
              <a:lnSpc>
                <a:spcPct val="90000"/>
              </a:lnSpc>
              <a:spcBef>
                <a:spcPts val="0"/>
              </a:spcBef>
              <a:spcAft>
                <a:spcPts val="600"/>
              </a:spcAft>
              <a:buClrTx/>
              <a:buSzTx/>
              <a:buFontTx/>
              <a:buNone/>
              <a:tabLst/>
              <a:defRPr/>
            </a:pPr>
            <a:endParaRPr kumimoji="0" lang="ga-IE" sz="20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endParaRPr>
          </a:p>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 </a:t>
            </a:r>
            <a:endParaRPr kumimoji="0" lang="ga-IE" sz="20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endParaRPr>
          </a:p>
        </p:txBody>
      </p:sp>
      <p:pic>
        <p:nvPicPr>
          <p:cNvPr id="18" name="Picture 8">
            <a:extLst>
              <a:ext uri="{FF2B5EF4-FFF2-40B4-BE49-F238E27FC236}">
                <a16:creationId xmlns:a16="http://schemas.microsoft.com/office/drawing/2014/main" id="{CBB1EC39-4536-49A4-939F-DE854A80908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p:blipFill>
        <p:spPr bwMode="auto">
          <a:xfrm>
            <a:off x="10153113" y="3792654"/>
            <a:ext cx="2038795" cy="3047999"/>
          </a:xfrm>
          <a:prstGeom prst="rect">
            <a:avLst/>
          </a:prstGeom>
          <a:noFill/>
          <a:extLst>
            <a:ext uri="{909E8E84-426E-40DD-AFC4-6F175D3DCCD1}">
              <a14:hiddenFill xmlns:a14="http://schemas.microsoft.com/office/drawing/2010/main">
                <a:solidFill>
                  <a:srgbClr val="FFFFFF"/>
                </a:solidFill>
              </a14:hiddenFill>
            </a:ext>
          </a:extLst>
        </p:spPr>
      </p:pic>
      <p:sp>
        <p:nvSpPr>
          <p:cNvPr id="40" name="TextBox 39">
            <a:extLst>
              <a:ext uri="{FF2B5EF4-FFF2-40B4-BE49-F238E27FC236}">
                <a16:creationId xmlns:a16="http://schemas.microsoft.com/office/drawing/2014/main" id="{D2A07993-E590-44AE-A86D-263A165EA76F}"/>
              </a:ext>
            </a:extLst>
          </p:cNvPr>
          <p:cNvSpPr txBox="1"/>
          <p:nvPr/>
        </p:nvSpPr>
        <p:spPr>
          <a:xfrm>
            <a:off x="5123710" y="3623400"/>
            <a:ext cx="4544089" cy="707709"/>
          </a:xfrm>
          <a:prstGeom prst="rect">
            <a:avLst/>
          </a:prstGeom>
        </p:spPr>
        <p:txBody>
          <a:bodyPr vert="horz" lIns="91440" tIns="45720" rIns="91440" bIns="45720" rtlCol="0">
            <a:noAutofit/>
          </a:bodyPr>
          <a:lstStyle/>
          <a:p>
            <a:pPr marL="0" marR="0" lvl="0" indent="0" algn="l" defTabSz="914400" rtl="0" eaLnBrk="1" fontAlgn="auto" latinLnBrk="0" hangingPunct="1">
              <a:spcBef>
                <a:spcPts val="0"/>
              </a:spcBef>
              <a:buClrTx/>
              <a:buSzTx/>
              <a:buFontTx/>
              <a:buNone/>
              <a:tabLst/>
              <a:defRPr/>
            </a:pPr>
            <a:r>
              <a:rPr kumimoji="0" lang="ga-IE" sz="20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Freagair na ceisteanna a bhaineann leis an</a:t>
            </a:r>
            <a:r>
              <a:rPr kumimoji="0" lang="en-US" sz="20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 </a:t>
            </a:r>
            <a:r>
              <a:rPr kumimoji="0" lang="ga-IE" sz="20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turgnamh seo ar l</a:t>
            </a:r>
            <a:r>
              <a:rPr kumimoji="0" lang="en-GB" sz="2000" b="0" i="0" u="none" strike="noStrike" kern="1200" cap="none" spc="0" normalizeH="0" baseline="0" noProof="0" dirty="0" err="1">
                <a:ln>
                  <a:noFill/>
                </a:ln>
                <a:solidFill>
                  <a:prstClr val="black"/>
                </a:solidFill>
                <a:effectLst/>
                <a:uLnTx/>
                <a:uFillTx/>
                <a:latin typeface="Tw Cen MT" panose="020B0602020104020603" pitchFamily="34" charset="0"/>
                <a:ea typeface="+mn-ea"/>
                <a:cs typeface="+mn-cs"/>
              </a:rPr>
              <a:t>eathanac</a:t>
            </a:r>
            <a:r>
              <a:rPr kumimoji="0" lang="ga-IE" sz="20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h </a:t>
            </a:r>
            <a:r>
              <a:rPr lang="en-US" sz="2000" dirty="0">
                <a:solidFill>
                  <a:prstClr val="black"/>
                </a:solidFill>
                <a:latin typeface="Tw Cen MT" panose="020B0602020104020603" pitchFamily="34" charset="0"/>
              </a:rPr>
              <a:t>69</a:t>
            </a:r>
            <a:r>
              <a:rPr kumimoji="0" lang="ga-IE" sz="20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 i do leabhar oibre. </a:t>
            </a:r>
          </a:p>
          <a:p>
            <a:pPr marL="228600" marR="0" lvl="0" indent="0" algn="l" defTabSz="914400" rtl="0" eaLnBrk="1" fontAlgn="auto" latinLnBrk="0" hangingPunct="1">
              <a:lnSpc>
                <a:spcPct val="90000"/>
              </a:lnSpc>
              <a:spcBef>
                <a:spcPts val="0"/>
              </a:spcBef>
              <a:spcAft>
                <a:spcPts val="600"/>
              </a:spcAft>
              <a:buClrTx/>
              <a:buSzTx/>
              <a:buFontTx/>
              <a:buNone/>
              <a:tabLst/>
              <a:defRPr/>
            </a:pPr>
            <a:endParaRPr kumimoji="0" lang="ga-IE" sz="20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endParaRPr>
          </a:p>
        </p:txBody>
      </p:sp>
      <p:sp>
        <p:nvSpPr>
          <p:cNvPr id="4" name="Speech Bubble: Oval 18">
            <a:extLst>
              <a:ext uri="{FF2B5EF4-FFF2-40B4-BE49-F238E27FC236}">
                <a16:creationId xmlns:a16="http://schemas.microsoft.com/office/drawing/2014/main" id="{1BF4E6C8-D8A5-DBE2-184E-8F3B1AE6B29E}"/>
              </a:ext>
            </a:extLst>
          </p:cNvPr>
          <p:cNvSpPr>
            <a:spLocks noChangeAspect="1"/>
          </p:cNvSpPr>
          <p:nvPr/>
        </p:nvSpPr>
        <p:spPr>
          <a:xfrm>
            <a:off x="6956274" y="4492441"/>
            <a:ext cx="3055132" cy="2240733"/>
          </a:xfrm>
          <a:prstGeom prst="wedgeEllipseCallout">
            <a:avLst>
              <a:gd name="adj1" fmla="val 91208"/>
              <a:gd name="adj2" fmla="val -6085"/>
            </a:avLst>
          </a:prstGeom>
        </p:spPr>
        <p:style>
          <a:lnRef idx="2">
            <a:schemeClr val="dk1"/>
          </a:lnRef>
          <a:fillRef idx="1">
            <a:schemeClr val="lt1"/>
          </a:fillRef>
          <a:effectRef idx="0">
            <a:schemeClr val="dk1"/>
          </a:effectRef>
          <a:fontRef idx="minor">
            <a:schemeClr val="dk1"/>
          </a:fontRef>
        </p:style>
        <p:txBody>
          <a:bodyPr rtlCol="0" anchor="ctr"/>
          <a:lstStyle/>
          <a:p>
            <a:pPr lvl="0" algn="ctr">
              <a:defRPr/>
            </a:pPr>
            <a:r>
              <a:rPr lang="ga-IE" sz="1400" dirty="0">
                <a:latin typeface="Tw Cen MT" panose="020B0602020104020603" pitchFamily="34" charset="0"/>
              </a:rPr>
              <a:t>Ghluais na dathanna níos tapúla san uisce te ná mar a ghluais siad san uisce fuar. Léiríonn sin go mbíonn na cáithníní in uisce te ag bogadh níos tapúla ná na cáithníní in uisce fuar.</a:t>
            </a:r>
            <a:endParaRPr kumimoji="0" lang="ga-IE" sz="1400" b="0" i="0" u="none" strike="noStrike" kern="1200" cap="none" spc="0" normalizeH="0" baseline="0" dirty="0">
              <a:ln>
                <a:noFill/>
              </a:ln>
              <a:solidFill>
                <a:prstClr val="black"/>
              </a:solidFill>
              <a:effectLst/>
              <a:uLnTx/>
              <a:uFillTx/>
              <a:latin typeface="Tw Cen MT" panose="020B0602020104020603" pitchFamily="34" charset="0"/>
            </a:endParaRPr>
          </a:p>
        </p:txBody>
      </p:sp>
      <p:sp>
        <p:nvSpPr>
          <p:cNvPr id="5" name="TextBox 15">
            <a:extLst>
              <a:ext uri="{FF2B5EF4-FFF2-40B4-BE49-F238E27FC236}">
                <a16:creationId xmlns:a16="http://schemas.microsoft.com/office/drawing/2014/main" id="{F3590A06-C520-E5CC-5357-CCF3B676AC2D}"/>
              </a:ext>
            </a:extLst>
          </p:cNvPr>
          <p:cNvSpPr txBox="1"/>
          <p:nvPr/>
        </p:nvSpPr>
        <p:spPr>
          <a:xfrm>
            <a:off x="6256855" y="-237927"/>
            <a:ext cx="7187274" cy="1625210"/>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0" lang="en-US" sz="3200" b="0" i="0" u="none" strike="noStrike" kern="1200" cap="none" spc="0" normalizeH="0" baseline="0" noProof="0" dirty="0" err="1">
                <a:ln>
                  <a:noFill/>
                </a:ln>
                <a:solidFill>
                  <a:prstClr val="black"/>
                </a:solidFill>
                <a:effectLst/>
                <a:uLnTx/>
                <a:uFillTx/>
                <a:latin typeface="Berlin Sans FB" panose="020E0602020502020306" pitchFamily="34" charset="0"/>
                <a:ea typeface="+mn-ea"/>
                <a:cs typeface="+mn-cs"/>
              </a:rPr>
              <a:t>Céard</a:t>
            </a:r>
            <a:r>
              <a:rPr kumimoji="0" lang="en-US" sz="3200" b="0" i="0" u="none" strike="noStrike" kern="1200" cap="none" spc="0" normalizeH="0" baseline="0" noProof="0" dirty="0">
                <a:ln>
                  <a:noFill/>
                </a:ln>
                <a:solidFill>
                  <a:prstClr val="black"/>
                </a:solidFill>
                <a:effectLst/>
                <a:uLnTx/>
                <a:uFillTx/>
                <a:latin typeface="Berlin Sans FB" panose="020E0602020502020306" pitchFamily="34" charset="0"/>
                <a:ea typeface="+mn-ea"/>
                <a:cs typeface="+mn-cs"/>
              </a:rPr>
              <a:t> a </a:t>
            </a:r>
            <a:r>
              <a:rPr kumimoji="0" lang="en-US" sz="3200" b="0" i="0" u="none" strike="noStrike" kern="1200" cap="none" spc="0" normalizeH="0" baseline="0" noProof="0" dirty="0" err="1">
                <a:ln>
                  <a:noFill/>
                </a:ln>
                <a:solidFill>
                  <a:prstClr val="black"/>
                </a:solidFill>
                <a:effectLst/>
                <a:uLnTx/>
                <a:uFillTx/>
                <a:latin typeface="Berlin Sans FB" panose="020E0602020502020306" pitchFamily="34" charset="0"/>
                <a:ea typeface="+mn-ea"/>
                <a:cs typeface="+mn-cs"/>
              </a:rPr>
              <a:t>tharlaíonn</a:t>
            </a:r>
            <a:r>
              <a:rPr kumimoji="0" lang="en-US" sz="3200" b="0" i="0" u="none" strike="noStrike" kern="1200" cap="none" spc="0" normalizeH="0" baseline="0" noProof="0" dirty="0">
                <a:ln>
                  <a:noFill/>
                </a:ln>
                <a:solidFill>
                  <a:prstClr val="black"/>
                </a:solidFill>
                <a:effectLst/>
                <a:uLnTx/>
                <a:uFillTx/>
                <a:latin typeface="Berlin Sans FB" panose="020E0602020502020306" pitchFamily="34" charset="0"/>
                <a:ea typeface="+mn-ea"/>
                <a:cs typeface="+mn-cs"/>
              </a:rPr>
              <a:t>?</a:t>
            </a:r>
            <a:endParaRPr kumimoji="0" lang="ga-IE" sz="3200" b="0" i="0" u="none" strike="noStrike" kern="1200" cap="none" spc="0" normalizeH="0" baseline="0" noProof="0" dirty="0">
              <a:ln>
                <a:noFill/>
              </a:ln>
              <a:solidFill>
                <a:prstClr val="black"/>
              </a:solidFill>
              <a:effectLst/>
              <a:uLnTx/>
              <a:uFillTx/>
              <a:latin typeface="Berlin Sans FB" panose="020E0602020502020306" pitchFamily="34" charset="0"/>
              <a:ea typeface="+mn-ea"/>
              <a:cs typeface="+mn-cs"/>
            </a:endParaRPr>
          </a:p>
        </p:txBody>
      </p:sp>
    </p:spTree>
    <p:extLst>
      <p:ext uri="{BB962C8B-B14F-4D97-AF65-F5344CB8AC3E}">
        <p14:creationId xmlns:p14="http://schemas.microsoft.com/office/powerpoint/2010/main" val="1245690722"/>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8">
                                            <p:txEl>
                                              <p:pRg st="2" end="2"/>
                                            </p:txEl>
                                          </p:spTgt>
                                        </p:tgtEl>
                                        <p:attrNameLst>
                                          <p:attrName>style.visibility</p:attrName>
                                        </p:attrNameLst>
                                      </p:cBhvr>
                                      <p:to>
                                        <p:strVal val="visible"/>
                                      </p:to>
                                    </p:set>
                                    <p:animEffect transition="in" filter="barn(inVertical)">
                                      <p:cBhvr>
                                        <p:cTn id="7" dur="500"/>
                                        <p:tgtEl>
                                          <p:spTgt spid="38">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 calcmode="lin" valueType="num">
                                      <p:cBhvr>
                                        <p:cTn id="12" dur="500" fill="hold"/>
                                        <p:tgtEl>
                                          <p:spTgt spid="18"/>
                                        </p:tgtEl>
                                        <p:attrNameLst>
                                          <p:attrName>ppt_w</p:attrName>
                                        </p:attrNameLst>
                                      </p:cBhvr>
                                      <p:tavLst>
                                        <p:tav tm="0">
                                          <p:val>
                                            <p:fltVal val="0"/>
                                          </p:val>
                                        </p:tav>
                                        <p:tav tm="100000">
                                          <p:val>
                                            <p:strVal val="#ppt_w"/>
                                          </p:val>
                                        </p:tav>
                                      </p:tavLst>
                                    </p:anim>
                                    <p:anim calcmode="lin" valueType="num">
                                      <p:cBhvr>
                                        <p:cTn id="13" dur="500" fill="hold"/>
                                        <p:tgtEl>
                                          <p:spTgt spid="18"/>
                                        </p:tgtEl>
                                        <p:attrNameLst>
                                          <p:attrName>ppt_h</p:attrName>
                                        </p:attrNameLst>
                                      </p:cBhvr>
                                      <p:tavLst>
                                        <p:tav tm="0">
                                          <p:val>
                                            <p:fltVal val="0"/>
                                          </p:val>
                                        </p:tav>
                                        <p:tav tm="100000">
                                          <p:val>
                                            <p:strVal val="#ppt_h"/>
                                          </p:val>
                                        </p:tav>
                                      </p:tavLst>
                                    </p:anim>
                                    <p:animEffect transition="in" filter="fade">
                                      <p:cBhvr>
                                        <p:cTn id="14" dur="500"/>
                                        <p:tgtEl>
                                          <p:spTgt spid="18"/>
                                        </p:tgtEl>
                                      </p:cBhvr>
                                    </p:animEffect>
                                  </p:childTnLst>
                                  <p:subTnLst>
                                    <p:set>
                                      <p:cBhvr override="childStyle">
                                        <p:cTn dur="1" fill="hold" display="0" masterRel="nextClick" afterEffect="1"/>
                                        <p:tgtEl>
                                          <p:spTgt spid="18"/>
                                        </p:tgtEl>
                                        <p:attrNameLst>
                                          <p:attrName>style.visibility</p:attrName>
                                        </p:attrNameLst>
                                      </p:cBhvr>
                                      <p:to>
                                        <p:strVal val="hidden"/>
                                      </p:to>
                                    </p:set>
                                  </p:subTnLst>
                                </p:cTn>
                              </p:par>
                              <p:par>
                                <p:cTn id="15" presetID="53" presetClass="entr" presetSubtype="16"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500" fill="hold"/>
                                        <p:tgtEl>
                                          <p:spTgt spid="4"/>
                                        </p:tgtEl>
                                        <p:attrNameLst>
                                          <p:attrName>ppt_w</p:attrName>
                                        </p:attrNameLst>
                                      </p:cBhvr>
                                      <p:tavLst>
                                        <p:tav tm="0">
                                          <p:val>
                                            <p:fltVal val="0"/>
                                          </p:val>
                                        </p:tav>
                                        <p:tav tm="100000">
                                          <p:val>
                                            <p:strVal val="#ppt_w"/>
                                          </p:val>
                                        </p:tav>
                                      </p:tavLst>
                                    </p:anim>
                                    <p:anim calcmode="lin" valueType="num">
                                      <p:cBhvr>
                                        <p:cTn id="18" dur="500" fill="hold"/>
                                        <p:tgtEl>
                                          <p:spTgt spid="4"/>
                                        </p:tgtEl>
                                        <p:attrNameLst>
                                          <p:attrName>ppt_h</p:attrName>
                                        </p:attrNameLst>
                                      </p:cBhvr>
                                      <p:tavLst>
                                        <p:tav tm="0">
                                          <p:val>
                                            <p:fltVal val="0"/>
                                          </p:val>
                                        </p:tav>
                                        <p:tav tm="100000">
                                          <p:val>
                                            <p:strVal val="#ppt_h"/>
                                          </p:val>
                                        </p:tav>
                                      </p:tavLst>
                                    </p:anim>
                                    <p:animEffect transition="in" filter="fade">
                                      <p:cBhvr>
                                        <p:cTn id="19" dur="500"/>
                                        <p:tgtEl>
                                          <p:spTgt spid="4"/>
                                        </p:tgtEl>
                                      </p:cBhvr>
                                    </p:animEffect>
                                  </p:childTnLst>
                                  <p:subTnLst>
                                    <p:set>
                                      <p:cBhvr override="childStyle">
                                        <p:cTn dur="1" fill="hold" display="0" masterRel="nextClick" afterEffect="1"/>
                                        <p:tgtEl>
                                          <p:spTgt spid="4"/>
                                        </p:tgtEl>
                                        <p:attrNameLst>
                                          <p:attrName>style.visibility</p:attrName>
                                        </p:attrNameLst>
                                      </p:cBhvr>
                                      <p:to>
                                        <p:strVal val="hidden"/>
                                      </p:to>
                                    </p:set>
                                  </p:sub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40"/>
                                        </p:tgtEl>
                                        <p:attrNameLst>
                                          <p:attrName>style.visibility</p:attrName>
                                        </p:attrNameLst>
                                      </p:cBhvr>
                                      <p:to>
                                        <p:strVal val="visible"/>
                                      </p:to>
                                    </p:set>
                                    <p:animEffect transition="in" filter="barn(inVertical)">
                                      <p:cBhvr>
                                        <p:cTn id="2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lumMod val="75000"/>
          </a:schemeClr>
        </a:solidFill>
        <a:effectLst/>
      </p:bgPr>
    </p:bg>
    <p:spTree>
      <p:nvGrpSpPr>
        <p:cNvPr id="1" name=""/>
        <p:cNvGrpSpPr/>
        <p:nvPr/>
      </p:nvGrpSpPr>
      <p:grpSpPr>
        <a:xfrm>
          <a:off x="0" y="0"/>
          <a:ext cx="0" cy="0"/>
          <a:chOff x="0" y="0"/>
          <a:chExt cx="0" cy="0"/>
        </a:xfrm>
      </p:grpSpPr>
      <p:sp useBgFill="1">
        <p:nvSpPr>
          <p:cNvPr id="33" name="Rectangle 14">
            <a:extLst>
              <a:ext uri="{FF2B5EF4-FFF2-40B4-BE49-F238E27FC236}">
                <a16:creationId xmlns:a16="http://schemas.microsoft.com/office/drawing/2014/main" id="{12609869-9E80-471B-A487-A53288E0E7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78FE0E89-E819-4DAE-9725-502143DF1715}"/>
              </a:ext>
            </a:extLst>
          </p:cNvPr>
          <p:cNvSpPr txBox="1"/>
          <p:nvPr/>
        </p:nvSpPr>
        <p:spPr>
          <a:xfrm>
            <a:off x="233998" y="796493"/>
            <a:ext cx="5315189" cy="2600420"/>
          </a:xfrm>
          <a:prstGeom prst="rect">
            <a:avLst/>
          </a:prstGeom>
        </p:spPr>
        <p:txBody>
          <a:bodyPr vert="horz" lIns="91440" tIns="45720" rIns="91440" bIns="45720" rtlCol="0" anchor="t">
            <a:noAutofit/>
          </a:bodyPr>
          <a:lstStyle/>
          <a:p>
            <a:pPr>
              <a:lnSpc>
                <a:spcPct val="90000"/>
              </a:lnSpc>
              <a:spcAft>
                <a:spcPts val="600"/>
              </a:spcAft>
            </a:pPr>
            <a:r>
              <a:rPr lang="ga-IE" sz="2000" b="1" u="sng" dirty="0">
                <a:latin typeface="Tw Cen MT" panose="020B0602020104020603" pitchFamily="34" charset="0"/>
              </a:rPr>
              <a:t>Fearas</a:t>
            </a:r>
          </a:p>
          <a:p>
            <a:pPr marL="342900" indent="-228600">
              <a:spcAft>
                <a:spcPts val="600"/>
              </a:spcAft>
              <a:buFont typeface="Arial" panose="020B0604020202020204" pitchFamily="34" charset="0"/>
              <a:buChar char="•"/>
            </a:pPr>
            <a:r>
              <a:rPr lang="ga-IE" sz="2000" dirty="0">
                <a:latin typeface="Tw Cen MT" panose="020B0602020104020603" pitchFamily="34" charset="0"/>
              </a:rPr>
              <a:t>Fochupán</a:t>
            </a:r>
          </a:p>
          <a:p>
            <a:pPr marL="342900" indent="-228600">
              <a:spcAft>
                <a:spcPts val="600"/>
              </a:spcAft>
              <a:buFont typeface="Arial" panose="020B0604020202020204" pitchFamily="34" charset="0"/>
              <a:buChar char="•"/>
            </a:pPr>
            <a:r>
              <a:rPr lang="ga-IE" sz="2000" dirty="0">
                <a:latin typeface="Tw Cen MT" panose="020B0602020104020603" pitchFamily="34" charset="0"/>
              </a:rPr>
              <a:t>Spúnóg bhoird</a:t>
            </a:r>
          </a:p>
          <a:p>
            <a:pPr marL="342900" indent="-228600">
              <a:spcAft>
                <a:spcPts val="600"/>
              </a:spcAft>
              <a:buFont typeface="Arial" panose="020B0604020202020204" pitchFamily="34" charset="0"/>
              <a:buChar char="•"/>
            </a:pPr>
            <a:r>
              <a:rPr lang="ga-IE" sz="2000" dirty="0">
                <a:latin typeface="Tw Cen MT" panose="020B0602020104020603" pitchFamily="34" charset="0"/>
              </a:rPr>
              <a:t>Siúcra</a:t>
            </a:r>
          </a:p>
          <a:p>
            <a:pPr marL="342900" indent="-228600">
              <a:spcAft>
                <a:spcPts val="600"/>
              </a:spcAft>
              <a:buFont typeface="Arial" panose="020B0604020202020204" pitchFamily="34" charset="0"/>
              <a:buChar char="•"/>
            </a:pPr>
            <a:r>
              <a:rPr lang="ga-IE" sz="2000" dirty="0">
                <a:latin typeface="Tw Cen MT" panose="020B0602020104020603" pitchFamily="34" charset="0"/>
              </a:rPr>
              <a:t>Cupán uisce</a:t>
            </a:r>
          </a:p>
          <a:p>
            <a:pPr marL="342900" indent="-228600">
              <a:spcAft>
                <a:spcPts val="600"/>
              </a:spcAft>
              <a:buFont typeface="Arial" panose="020B0604020202020204" pitchFamily="34" charset="0"/>
              <a:buChar char="•"/>
            </a:pPr>
            <a:r>
              <a:rPr lang="en-GB" sz="2000" dirty="0" err="1">
                <a:latin typeface="Tw Cen MT" panose="020B0602020104020603" pitchFamily="34" charset="0"/>
              </a:rPr>
              <a:t>Sreangán</a:t>
            </a:r>
            <a:r>
              <a:rPr lang="en-GB" sz="2000" dirty="0">
                <a:latin typeface="Tw Cen MT" panose="020B0602020104020603" pitchFamily="34" charset="0"/>
              </a:rPr>
              <a:t> </a:t>
            </a:r>
          </a:p>
          <a:p>
            <a:pPr marL="342900" indent="-228600">
              <a:spcAft>
                <a:spcPts val="600"/>
              </a:spcAft>
              <a:buFont typeface="Arial" panose="020B0604020202020204" pitchFamily="34" charset="0"/>
              <a:buChar char="•"/>
            </a:pPr>
            <a:r>
              <a:rPr lang="ga-IE" sz="2000" dirty="0">
                <a:latin typeface="Tw Cen MT" panose="020B0602020104020603" pitchFamily="34" charset="0"/>
              </a:rPr>
              <a:t>Leathán de pháipéar gréiscdhíonach</a:t>
            </a:r>
          </a:p>
        </p:txBody>
      </p:sp>
      <p:sp>
        <p:nvSpPr>
          <p:cNvPr id="34" name="Rectangle 16">
            <a:extLst>
              <a:ext uri="{FF2B5EF4-FFF2-40B4-BE49-F238E27FC236}">
                <a16:creationId xmlns:a16="http://schemas.microsoft.com/office/drawing/2014/main" id="{7004738A-9D34-43E8-97D2-CA0EED4F8B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5"/>
            <a:ext cx="4092521" cy="6858000"/>
          </a:xfrm>
          <a:prstGeom prst="rect">
            <a:avLst/>
          </a:prstGeom>
          <a:gradFill>
            <a:gsLst>
              <a:gs pos="8000">
                <a:srgbClr val="000000">
                  <a:alpha val="94000"/>
                </a:srgbClr>
              </a:gs>
              <a:gs pos="100000">
                <a:schemeClr val="accent1"/>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18">
            <a:extLst>
              <a:ext uri="{FF2B5EF4-FFF2-40B4-BE49-F238E27FC236}">
                <a16:creationId xmlns:a16="http://schemas.microsoft.com/office/drawing/2014/main" id="{B8B8D07F-F13E-443E-BA68-2D26672D76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
            <a:ext cx="4092521" cy="6400369"/>
          </a:xfrm>
          <a:prstGeom prst="rect">
            <a:avLst/>
          </a:prstGeom>
          <a:gradFill>
            <a:gsLst>
              <a:gs pos="31000">
                <a:schemeClr val="accent1">
                  <a:lumMod val="50000"/>
                  <a:alpha val="0"/>
                </a:schemeClr>
              </a:gs>
              <a:gs pos="100000">
                <a:schemeClr val="accent1">
                  <a:lumMod val="50000"/>
                  <a:alpha val="26000"/>
                </a:scheme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20">
            <a:extLst>
              <a:ext uri="{FF2B5EF4-FFF2-40B4-BE49-F238E27FC236}">
                <a16:creationId xmlns:a16="http://schemas.microsoft.com/office/drawing/2014/main" id="{2813A4FA-24A5-41ED-A534-3807D1B2F3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2"/>
            <a:ext cx="4068667" cy="6400389"/>
          </a:xfrm>
          <a:prstGeom prst="rect">
            <a:avLst/>
          </a:prstGeom>
          <a:gradFill>
            <a:gsLst>
              <a:gs pos="0">
                <a:schemeClr val="accent1">
                  <a:alpha val="0"/>
                </a:schemeClr>
              </a:gs>
              <a:gs pos="72000">
                <a:srgbClr val="000000">
                  <a:alpha val="21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22">
            <a:extLst>
              <a:ext uri="{FF2B5EF4-FFF2-40B4-BE49-F238E27FC236}">
                <a16:creationId xmlns:a16="http://schemas.microsoft.com/office/drawing/2014/main" id="{C3944F27-CA70-4E84-A51A-E6BF895589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10"/>
            <a:ext cx="3611467" cy="6857997"/>
          </a:xfrm>
          <a:prstGeom prst="rect">
            <a:avLst/>
          </a:prstGeom>
          <a:gradFill>
            <a:gsLst>
              <a:gs pos="0">
                <a:schemeClr val="accent1">
                  <a:alpha val="0"/>
                </a:schemeClr>
              </a:gs>
              <a:gs pos="93000">
                <a:srgbClr val="000000">
                  <a:alpha val="29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a:extLst>
              <a:ext uri="{FF2B5EF4-FFF2-40B4-BE49-F238E27FC236}">
                <a16:creationId xmlns:a16="http://schemas.microsoft.com/office/drawing/2014/main" id="{4E3AE421-7AE8-4FBE-92B0-41E4513B1700}"/>
              </a:ext>
            </a:extLst>
          </p:cNvPr>
          <p:cNvPicPr>
            <a:picLocks noChangeAspect="1"/>
          </p:cNvPicPr>
          <p:nvPr/>
        </p:nvPicPr>
        <p:blipFill>
          <a:blip r:embed="rId2" cstate="email">
            <a:extLst>
              <a:ext uri="{28A0092B-C50C-407E-A947-70E740481C1C}">
                <a14:useLocalDpi xmlns:a14="http://schemas.microsoft.com/office/drawing/2010/main" val="0"/>
              </a:ext>
            </a:extLst>
          </a:blip>
          <a:srcRect/>
          <a:stretch/>
        </p:blipFill>
        <p:spPr>
          <a:xfrm>
            <a:off x="6642814" y="293583"/>
            <a:ext cx="5181600" cy="4223003"/>
          </a:xfrm>
          <a:prstGeom prst="rect">
            <a:avLst/>
          </a:prstGeom>
        </p:spPr>
      </p:pic>
      <p:sp>
        <p:nvSpPr>
          <p:cNvPr id="30" name="TextBox 29">
            <a:extLst>
              <a:ext uri="{FF2B5EF4-FFF2-40B4-BE49-F238E27FC236}">
                <a16:creationId xmlns:a16="http://schemas.microsoft.com/office/drawing/2014/main" id="{69B100EE-3749-4215-9423-9C44E0BB2E09}"/>
              </a:ext>
            </a:extLst>
          </p:cNvPr>
          <p:cNvSpPr txBox="1"/>
          <p:nvPr/>
        </p:nvSpPr>
        <p:spPr>
          <a:xfrm>
            <a:off x="10157666" y="772791"/>
            <a:ext cx="1577134" cy="369332"/>
          </a:xfrm>
          <a:custGeom>
            <a:avLst/>
            <a:gdLst>
              <a:gd name="connsiteX0" fmla="*/ 0 w 1713154"/>
              <a:gd name="connsiteY0" fmla="*/ 0 h 369332"/>
              <a:gd name="connsiteX1" fmla="*/ 553920 w 1713154"/>
              <a:gd name="connsiteY1" fmla="*/ 0 h 369332"/>
              <a:gd name="connsiteX2" fmla="*/ 1124971 w 1713154"/>
              <a:gd name="connsiteY2" fmla="*/ 0 h 369332"/>
              <a:gd name="connsiteX3" fmla="*/ 1713154 w 1713154"/>
              <a:gd name="connsiteY3" fmla="*/ 0 h 369332"/>
              <a:gd name="connsiteX4" fmla="*/ 1713154 w 1713154"/>
              <a:gd name="connsiteY4" fmla="*/ 369332 h 369332"/>
              <a:gd name="connsiteX5" fmla="*/ 1176366 w 1713154"/>
              <a:gd name="connsiteY5" fmla="*/ 369332 h 369332"/>
              <a:gd name="connsiteX6" fmla="*/ 622446 w 1713154"/>
              <a:gd name="connsiteY6" fmla="*/ 369332 h 369332"/>
              <a:gd name="connsiteX7" fmla="*/ 0 w 1713154"/>
              <a:gd name="connsiteY7" fmla="*/ 369332 h 369332"/>
              <a:gd name="connsiteX8" fmla="*/ 0 w 1713154"/>
              <a:gd name="connsiteY8" fmla="*/ 0 h 369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13154" h="369332" fill="none" extrusionOk="0">
                <a:moveTo>
                  <a:pt x="0" y="0"/>
                </a:moveTo>
                <a:cubicBezTo>
                  <a:pt x="238298" y="-35455"/>
                  <a:pt x="304224" y="20438"/>
                  <a:pt x="553920" y="0"/>
                </a:cubicBezTo>
                <a:cubicBezTo>
                  <a:pt x="803616" y="-20438"/>
                  <a:pt x="913411" y="40568"/>
                  <a:pt x="1124971" y="0"/>
                </a:cubicBezTo>
                <a:cubicBezTo>
                  <a:pt x="1336531" y="-40568"/>
                  <a:pt x="1421794" y="25721"/>
                  <a:pt x="1713154" y="0"/>
                </a:cubicBezTo>
                <a:cubicBezTo>
                  <a:pt x="1724755" y="162390"/>
                  <a:pt x="1709428" y="191636"/>
                  <a:pt x="1713154" y="369332"/>
                </a:cubicBezTo>
                <a:cubicBezTo>
                  <a:pt x="1487483" y="427663"/>
                  <a:pt x="1376281" y="313293"/>
                  <a:pt x="1176366" y="369332"/>
                </a:cubicBezTo>
                <a:cubicBezTo>
                  <a:pt x="976451" y="425371"/>
                  <a:pt x="789488" y="353937"/>
                  <a:pt x="622446" y="369332"/>
                </a:cubicBezTo>
                <a:cubicBezTo>
                  <a:pt x="455404" y="384727"/>
                  <a:pt x="214320" y="304364"/>
                  <a:pt x="0" y="369332"/>
                </a:cubicBezTo>
                <a:cubicBezTo>
                  <a:pt x="-16296" y="208406"/>
                  <a:pt x="43286" y="158553"/>
                  <a:pt x="0" y="0"/>
                </a:cubicBezTo>
                <a:close/>
              </a:path>
              <a:path w="1713154" h="369332" stroke="0" extrusionOk="0">
                <a:moveTo>
                  <a:pt x="0" y="0"/>
                </a:moveTo>
                <a:cubicBezTo>
                  <a:pt x="174091" y="-20084"/>
                  <a:pt x="318779" y="5050"/>
                  <a:pt x="519657" y="0"/>
                </a:cubicBezTo>
                <a:cubicBezTo>
                  <a:pt x="720535" y="-5050"/>
                  <a:pt x="837024" y="37627"/>
                  <a:pt x="1056445" y="0"/>
                </a:cubicBezTo>
                <a:cubicBezTo>
                  <a:pt x="1275866" y="-37627"/>
                  <a:pt x="1580878" y="41398"/>
                  <a:pt x="1713154" y="0"/>
                </a:cubicBezTo>
                <a:cubicBezTo>
                  <a:pt x="1756634" y="119769"/>
                  <a:pt x="1683286" y="201642"/>
                  <a:pt x="1713154" y="369332"/>
                </a:cubicBezTo>
                <a:cubicBezTo>
                  <a:pt x="1515437" y="382069"/>
                  <a:pt x="1347132" y="337002"/>
                  <a:pt x="1142103" y="369332"/>
                </a:cubicBezTo>
                <a:cubicBezTo>
                  <a:pt x="937074" y="401662"/>
                  <a:pt x="785307" y="324052"/>
                  <a:pt x="553920" y="369332"/>
                </a:cubicBezTo>
                <a:cubicBezTo>
                  <a:pt x="322533" y="414612"/>
                  <a:pt x="204490" y="359063"/>
                  <a:pt x="0" y="369332"/>
                </a:cubicBezTo>
                <a:cubicBezTo>
                  <a:pt x="-42162" y="254526"/>
                  <a:pt x="33750" y="181451"/>
                  <a:pt x="0" y="0"/>
                </a:cubicBezTo>
                <a:close/>
              </a:path>
            </a:pathLst>
          </a:custGeom>
          <a:solidFill>
            <a:schemeClr val="tx1">
              <a:alpha val="83000"/>
            </a:schemeClr>
          </a:solidFill>
          <a:ln>
            <a:solidFill>
              <a:schemeClr val="tx1"/>
            </a:solidFill>
            <a:extLst>
              <a:ext uri="{C807C97D-BFC1-408E-A445-0C87EB9F89A2}">
                <ask:lineSketchStyleProps xmlns:ask="http://schemas.microsoft.com/office/drawing/2018/sketchyshapes" sd="333870983">
                  <a:custGeom>
                    <a:avLst/>
                    <a:gdLst>
                      <a:gd name="connsiteX0" fmla="*/ 0 w 1577134"/>
                      <a:gd name="connsiteY0" fmla="*/ 0 h 369332"/>
                      <a:gd name="connsiteX1" fmla="*/ 509940 w 1577134"/>
                      <a:gd name="connsiteY1" fmla="*/ 0 h 369332"/>
                      <a:gd name="connsiteX2" fmla="*/ 1035651 w 1577134"/>
                      <a:gd name="connsiteY2" fmla="*/ 0 h 369332"/>
                      <a:gd name="connsiteX3" fmla="*/ 1577134 w 1577134"/>
                      <a:gd name="connsiteY3" fmla="*/ 0 h 369332"/>
                      <a:gd name="connsiteX4" fmla="*/ 1577134 w 1577134"/>
                      <a:gd name="connsiteY4" fmla="*/ 369332 h 369332"/>
                      <a:gd name="connsiteX5" fmla="*/ 1082965 w 1577134"/>
                      <a:gd name="connsiteY5" fmla="*/ 369332 h 369332"/>
                      <a:gd name="connsiteX6" fmla="*/ 573025 w 1577134"/>
                      <a:gd name="connsiteY6" fmla="*/ 369332 h 369332"/>
                      <a:gd name="connsiteX7" fmla="*/ 0 w 1577134"/>
                      <a:gd name="connsiteY7" fmla="*/ 369332 h 369332"/>
                      <a:gd name="connsiteX8" fmla="*/ 0 w 1577134"/>
                      <a:gd name="connsiteY8" fmla="*/ 0 h 369332"/>
                      <a:gd name="connsiteX0" fmla="*/ 0 w 1577134"/>
                      <a:gd name="connsiteY0" fmla="*/ 0 h 369332"/>
                      <a:gd name="connsiteX1" fmla="*/ 478397 w 1577134"/>
                      <a:gd name="connsiteY1" fmla="*/ 0 h 369332"/>
                      <a:gd name="connsiteX2" fmla="*/ 972565 w 1577134"/>
                      <a:gd name="connsiteY2" fmla="*/ 0 h 369332"/>
                      <a:gd name="connsiteX3" fmla="*/ 1577134 w 1577134"/>
                      <a:gd name="connsiteY3" fmla="*/ 0 h 369332"/>
                      <a:gd name="connsiteX4" fmla="*/ 1577134 w 1577134"/>
                      <a:gd name="connsiteY4" fmla="*/ 369332 h 369332"/>
                      <a:gd name="connsiteX5" fmla="*/ 1051422 w 1577134"/>
                      <a:gd name="connsiteY5" fmla="*/ 369332 h 369332"/>
                      <a:gd name="connsiteX6" fmla="*/ 509940 w 1577134"/>
                      <a:gd name="connsiteY6" fmla="*/ 369332 h 369332"/>
                      <a:gd name="connsiteX7" fmla="*/ 0 w 1577134"/>
                      <a:gd name="connsiteY7" fmla="*/ 369332 h 369332"/>
                      <a:gd name="connsiteX8" fmla="*/ 0 w 1577134"/>
                      <a:gd name="connsiteY8" fmla="*/ 0 h 369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7134" h="369332" fill="none" extrusionOk="0">
                        <a:moveTo>
                          <a:pt x="0" y="0"/>
                        </a:moveTo>
                        <a:cubicBezTo>
                          <a:pt x="220690" y="-17009"/>
                          <a:pt x="275721" y="38221"/>
                          <a:pt x="509940" y="0"/>
                        </a:cubicBezTo>
                        <a:cubicBezTo>
                          <a:pt x="767149" y="-9482"/>
                          <a:pt x="850221" y="50156"/>
                          <a:pt x="1035651" y="0"/>
                        </a:cubicBezTo>
                        <a:cubicBezTo>
                          <a:pt x="1259123" y="-47264"/>
                          <a:pt x="1338867" y="29117"/>
                          <a:pt x="1577134" y="0"/>
                        </a:cubicBezTo>
                        <a:cubicBezTo>
                          <a:pt x="1594114" y="161431"/>
                          <a:pt x="1569315" y="188355"/>
                          <a:pt x="1577134" y="369332"/>
                        </a:cubicBezTo>
                        <a:cubicBezTo>
                          <a:pt x="1383524" y="391416"/>
                          <a:pt x="1239712" y="344375"/>
                          <a:pt x="1082965" y="369332"/>
                        </a:cubicBezTo>
                        <a:cubicBezTo>
                          <a:pt x="913872" y="429443"/>
                          <a:pt x="738993" y="353971"/>
                          <a:pt x="573025" y="369332"/>
                        </a:cubicBezTo>
                        <a:cubicBezTo>
                          <a:pt x="450293" y="401644"/>
                          <a:pt x="187807" y="280393"/>
                          <a:pt x="0" y="369332"/>
                        </a:cubicBezTo>
                        <a:cubicBezTo>
                          <a:pt x="-19922" y="197465"/>
                          <a:pt x="35348" y="154454"/>
                          <a:pt x="0" y="0"/>
                        </a:cubicBezTo>
                        <a:close/>
                      </a:path>
                      <a:path w="1577134" h="369332" stroke="0" extrusionOk="0">
                        <a:moveTo>
                          <a:pt x="0" y="0"/>
                        </a:moveTo>
                        <a:cubicBezTo>
                          <a:pt x="144968" y="-7783"/>
                          <a:pt x="287417" y="5733"/>
                          <a:pt x="478397" y="0"/>
                        </a:cubicBezTo>
                        <a:cubicBezTo>
                          <a:pt x="669373" y="-31755"/>
                          <a:pt x="773280" y="47395"/>
                          <a:pt x="972565" y="0"/>
                        </a:cubicBezTo>
                        <a:cubicBezTo>
                          <a:pt x="1169589" y="-4162"/>
                          <a:pt x="1426467" y="16778"/>
                          <a:pt x="1577134" y="0"/>
                        </a:cubicBezTo>
                        <a:cubicBezTo>
                          <a:pt x="1613535" y="92424"/>
                          <a:pt x="1552428" y="177793"/>
                          <a:pt x="1577134" y="369332"/>
                        </a:cubicBezTo>
                        <a:cubicBezTo>
                          <a:pt x="1388720" y="379324"/>
                          <a:pt x="1253611" y="366455"/>
                          <a:pt x="1051422" y="369332"/>
                        </a:cubicBezTo>
                        <a:cubicBezTo>
                          <a:pt x="874463" y="414981"/>
                          <a:pt x="711241" y="285073"/>
                          <a:pt x="509940" y="369332"/>
                        </a:cubicBezTo>
                        <a:cubicBezTo>
                          <a:pt x="298286" y="436092"/>
                          <a:pt x="217057" y="369457"/>
                          <a:pt x="0" y="369332"/>
                        </a:cubicBezTo>
                        <a:cubicBezTo>
                          <a:pt x="-58701" y="253430"/>
                          <a:pt x="19742" y="170168"/>
                          <a:pt x="0" y="0"/>
                        </a:cubicBezTo>
                        <a:close/>
                      </a:path>
                      <a:path w="1577134" h="369332" fill="none" stroke="0" extrusionOk="0">
                        <a:moveTo>
                          <a:pt x="0" y="0"/>
                        </a:moveTo>
                        <a:cubicBezTo>
                          <a:pt x="233476" y="-33344"/>
                          <a:pt x="267392" y="8076"/>
                          <a:pt x="509940" y="0"/>
                        </a:cubicBezTo>
                        <a:cubicBezTo>
                          <a:pt x="745002" y="-50346"/>
                          <a:pt x="864750" y="49760"/>
                          <a:pt x="1035651" y="0"/>
                        </a:cubicBezTo>
                        <a:cubicBezTo>
                          <a:pt x="1241946" y="-55106"/>
                          <a:pt x="1305921" y="15465"/>
                          <a:pt x="1577134" y="0"/>
                        </a:cubicBezTo>
                        <a:cubicBezTo>
                          <a:pt x="1587079" y="162012"/>
                          <a:pt x="1577162" y="191688"/>
                          <a:pt x="1577134" y="369332"/>
                        </a:cubicBezTo>
                        <a:cubicBezTo>
                          <a:pt x="1386278" y="469818"/>
                          <a:pt x="1255734" y="323194"/>
                          <a:pt x="1082965" y="369332"/>
                        </a:cubicBezTo>
                        <a:cubicBezTo>
                          <a:pt x="924122" y="396311"/>
                          <a:pt x="717436" y="382308"/>
                          <a:pt x="573025" y="369332"/>
                        </a:cubicBezTo>
                        <a:cubicBezTo>
                          <a:pt x="412424" y="421781"/>
                          <a:pt x="176465" y="312015"/>
                          <a:pt x="0" y="369332"/>
                        </a:cubicBezTo>
                        <a:cubicBezTo>
                          <a:pt x="-15213" y="214014"/>
                          <a:pt x="44495" y="156098"/>
                          <a:pt x="0" y="0"/>
                        </a:cubicBezTo>
                        <a:close/>
                      </a:path>
                    </a:pathLst>
                  </a:custGeom>
                  <ask:type>
                    <ask:lineSketchScribble/>
                  </ask:type>
                </ask:lineSketchStyleProps>
              </a:ext>
            </a:extLst>
          </a:ln>
          <a:scene3d>
            <a:camera prst="perspectiveContrastingRightFacing"/>
            <a:lightRig rig="threePt" dir="t"/>
          </a:scene3d>
        </p:spPr>
        <p:txBody>
          <a:bodyPr wrap="square">
            <a:spAutoFit/>
          </a:bodyPr>
          <a:lstStyle/>
          <a:p>
            <a:r>
              <a:rPr lang="ga-IE" sz="1800" b="1" dirty="0">
                <a:solidFill>
                  <a:schemeClr val="bg1"/>
                </a:solidFill>
                <a:latin typeface="Ink Free" panose="03080402000500000000" pitchFamily="66" charset="0"/>
              </a:rPr>
              <a:t>Spúnóg bhoird</a:t>
            </a:r>
          </a:p>
        </p:txBody>
      </p:sp>
      <p:sp>
        <p:nvSpPr>
          <p:cNvPr id="32" name="TextBox 31">
            <a:extLst>
              <a:ext uri="{FF2B5EF4-FFF2-40B4-BE49-F238E27FC236}">
                <a16:creationId xmlns:a16="http://schemas.microsoft.com/office/drawing/2014/main" id="{0D0641FA-BA44-499E-B41C-0A31AA8C84A0}"/>
              </a:ext>
            </a:extLst>
          </p:cNvPr>
          <p:cNvSpPr txBox="1"/>
          <p:nvPr/>
        </p:nvSpPr>
        <p:spPr>
          <a:xfrm>
            <a:off x="9014164" y="3879652"/>
            <a:ext cx="2384521" cy="369332"/>
          </a:xfrm>
          <a:custGeom>
            <a:avLst/>
            <a:gdLst>
              <a:gd name="connsiteX0" fmla="*/ 0 w 2329952"/>
              <a:gd name="connsiteY0" fmla="*/ 0 h 369332"/>
              <a:gd name="connsiteX1" fmla="*/ 582488 w 2329952"/>
              <a:gd name="connsiteY1" fmla="*/ 0 h 369332"/>
              <a:gd name="connsiteX2" fmla="*/ 1211575 w 2329952"/>
              <a:gd name="connsiteY2" fmla="*/ 0 h 369332"/>
              <a:gd name="connsiteX3" fmla="*/ 1817363 w 2329952"/>
              <a:gd name="connsiteY3" fmla="*/ 0 h 369332"/>
              <a:gd name="connsiteX4" fmla="*/ 2329952 w 2329952"/>
              <a:gd name="connsiteY4" fmla="*/ 0 h 369332"/>
              <a:gd name="connsiteX5" fmla="*/ 2329952 w 2329952"/>
              <a:gd name="connsiteY5" fmla="*/ 369332 h 369332"/>
              <a:gd name="connsiteX6" fmla="*/ 1724164 w 2329952"/>
              <a:gd name="connsiteY6" fmla="*/ 369332 h 369332"/>
              <a:gd name="connsiteX7" fmla="*/ 1164976 w 2329952"/>
              <a:gd name="connsiteY7" fmla="*/ 369332 h 369332"/>
              <a:gd name="connsiteX8" fmla="*/ 629087 w 2329952"/>
              <a:gd name="connsiteY8" fmla="*/ 369332 h 369332"/>
              <a:gd name="connsiteX9" fmla="*/ 0 w 2329952"/>
              <a:gd name="connsiteY9" fmla="*/ 369332 h 369332"/>
              <a:gd name="connsiteX10" fmla="*/ 0 w 2329952"/>
              <a:gd name="connsiteY10" fmla="*/ 0 h 369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29952" h="369332" fill="none" extrusionOk="0">
                <a:moveTo>
                  <a:pt x="0" y="0"/>
                </a:moveTo>
                <a:cubicBezTo>
                  <a:pt x="253901" y="-32159"/>
                  <a:pt x="370016" y="51184"/>
                  <a:pt x="582488" y="0"/>
                </a:cubicBezTo>
                <a:cubicBezTo>
                  <a:pt x="794960" y="-51184"/>
                  <a:pt x="985593" y="71020"/>
                  <a:pt x="1211575" y="0"/>
                </a:cubicBezTo>
                <a:cubicBezTo>
                  <a:pt x="1437557" y="-71020"/>
                  <a:pt x="1553039" y="46714"/>
                  <a:pt x="1817363" y="0"/>
                </a:cubicBezTo>
                <a:cubicBezTo>
                  <a:pt x="2081687" y="-46714"/>
                  <a:pt x="2143476" y="37852"/>
                  <a:pt x="2329952" y="0"/>
                </a:cubicBezTo>
                <a:cubicBezTo>
                  <a:pt x="2374171" y="105961"/>
                  <a:pt x="2292494" y="258911"/>
                  <a:pt x="2329952" y="369332"/>
                </a:cubicBezTo>
                <a:cubicBezTo>
                  <a:pt x="2117652" y="404758"/>
                  <a:pt x="2007476" y="332546"/>
                  <a:pt x="1724164" y="369332"/>
                </a:cubicBezTo>
                <a:cubicBezTo>
                  <a:pt x="1440852" y="406118"/>
                  <a:pt x="1332109" y="331517"/>
                  <a:pt x="1164976" y="369332"/>
                </a:cubicBezTo>
                <a:cubicBezTo>
                  <a:pt x="997843" y="407147"/>
                  <a:pt x="801800" y="343933"/>
                  <a:pt x="629087" y="369332"/>
                </a:cubicBezTo>
                <a:cubicBezTo>
                  <a:pt x="456374" y="394731"/>
                  <a:pt x="279842" y="316767"/>
                  <a:pt x="0" y="369332"/>
                </a:cubicBezTo>
                <a:cubicBezTo>
                  <a:pt x="-5403" y="198953"/>
                  <a:pt x="12843" y="143461"/>
                  <a:pt x="0" y="0"/>
                </a:cubicBezTo>
                <a:close/>
              </a:path>
              <a:path w="2329952" h="369332" stroke="0" extrusionOk="0">
                <a:moveTo>
                  <a:pt x="0" y="0"/>
                </a:moveTo>
                <a:cubicBezTo>
                  <a:pt x="188606" y="-47655"/>
                  <a:pt x="262018" y="12093"/>
                  <a:pt x="512589" y="0"/>
                </a:cubicBezTo>
                <a:cubicBezTo>
                  <a:pt x="763160" y="-12093"/>
                  <a:pt x="828300" y="47887"/>
                  <a:pt x="1048478" y="0"/>
                </a:cubicBezTo>
                <a:cubicBezTo>
                  <a:pt x="1268656" y="-47887"/>
                  <a:pt x="1340362" y="57322"/>
                  <a:pt x="1561068" y="0"/>
                </a:cubicBezTo>
                <a:cubicBezTo>
                  <a:pt x="1781774" y="-57322"/>
                  <a:pt x="2061110" y="1057"/>
                  <a:pt x="2329952" y="0"/>
                </a:cubicBezTo>
                <a:cubicBezTo>
                  <a:pt x="2369561" y="120475"/>
                  <a:pt x="2319903" y="259397"/>
                  <a:pt x="2329952" y="369332"/>
                </a:cubicBezTo>
                <a:cubicBezTo>
                  <a:pt x="2085185" y="370469"/>
                  <a:pt x="1951975" y="355705"/>
                  <a:pt x="1770764" y="369332"/>
                </a:cubicBezTo>
                <a:cubicBezTo>
                  <a:pt x="1589553" y="382959"/>
                  <a:pt x="1314257" y="318985"/>
                  <a:pt x="1141676" y="369332"/>
                </a:cubicBezTo>
                <a:cubicBezTo>
                  <a:pt x="969095" y="419679"/>
                  <a:pt x="770556" y="305249"/>
                  <a:pt x="605788" y="369332"/>
                </a:cubicBezTo>
                <a:cubicBezTo>
                  <a:pt x="441020" y="433415"/>
                  <a:pt x="294010" y="351209"/>
                  <a:pt x="0" y="369332"/>
                </a:cubicBezTo>
                <a:cubicBezTo>
                  <a:pt x="-24069" y="287122"/>
                  <a:pt x="3263" y="142151"/>
                  <a:pt x="0" y="0"/>
                </a:cubicBezTo>
                <a:close/>
              </a:path>
            </a:pathLst>
          </a:custGeom>
          <a:solidFill>
            <a:schemeClr val="tx1">
              <a:alpha val="83000"/>
            </a:schemeClr>
          </a:solidFill>
          <a:ln>
            <a:solidFill>
              <a:schemeClr val="tx1"/>
            </a:solidFill>
            <a:extLst>
              <a:ext uri="{C807C97D-BFC1-408E-A445-0C87EB9F89A2}">
                <ask:lineSketchStyleProps xmlns:ask="http://schemas.microsoft.com/office/drawing/2018/sketchyshapes" sd="333870983">
                  <a:custGeom>
                    <a:avLst/>
                    <a:gdLst>
                      <a:gd name="connsiteX0" fmla="*/ 0 w 2384521"/>
                      <a:gd name="connsiteY0" fmla="*/ 0 h 369332"/>
                      <a:gd name="connsiteX1" fmla="*/ 596130 w 2384521"/>
                      <a:gd name="connsiteY1" fmla="*/ 0 h 369332"/>
                      <a:gd name="connsiteX2" fmla="*/ 1239950 w 2384521"/>
                      <a:gd name="connsiteY2" fmla="*/ 0 h 369332"/>
                      <a:gd name="connsiteX3" fmla="*/ 1859926 w 2384521"/>
                      <a:gd name="connsiteY3" fmla="*/ 0 h 369332"/>
                      <a:gd name="connsiteX4" fmla="*/ 2384521 w 2384521"/>
                      <a:gd name="connsiteY4" fmla="*/ 0 h 369332"/>
                      <a:gd name="connsiteX5" fmla="*/ 2384521 w 2384521"/>
                      <a:gd name="connsiteY5" fmla="*/ 369332 h 369332"/>
                      <a:gd name="connsiteX6" fmla="*/ 1764545 w 2384521"/>
                      <a:gd name="connsiteY6" fmla="*/ 369332 h 369332"/>
                      <a:gd name="connsiteX7" fmla="*/ 1192260 w 2384521"/>
                      <a:gd name="connsiteY7" fmla="*/ 369332 h 369332"/>
                      <a:gd name="connsiteX8" fmla="*/ 643820 w 2384521"/>
                      <a:gd name="connsiteY8" fmla="*/ 369332 h 369332"/>
                      <a:gd name="connsiteX9" fmla="*/ 0 w 2384521"/>
                      <a:gd name="connsiteY9" fmla="*/ 369332 h 369332"/>
                      <a:gd name="connsiteX10" fmla="*/ 0 w 2384521"/>
                      <a:gd name="connsiteY10" fmla="*/ 0 h 369332"/>
                      <a:gd name="connsiteX0" fmla="*/ 0 w 2384521"/>
                      <a:gd name="connsiteY0" fmla="*/ 0 h 369332"/>
                      <a:gd name="connsiteX1" fmla="*/ 524594 w 2384521"/>
                      <a:gd name="connsiteY1" fmla="*/ 0 h 369332"/>
                      <a:gd name="connsiteX2" fmla="*/ 1073034 w 2384521"/>
                      <a:gd name="connsiteY2" fmla="*/ 0 h 369332"/>
                      <a:gd name="connsiteX3" fmla="*/ 1597629 w 2384521"/>
                      <a:gd name="connsiteY3" fmla="*/ 0 h 369332"/>
                      <a:gd name="connsiteX4" fmla="*/ 2384521 w 2384521"/>
                      <a:gd name="connsiteY4" fmla="*/ 0 h 369332"/>
                      <a:gd name="connsiteX5" fmla="*/ 2384521 w 2384521"/>
                      <a:gd name="connsiteY5" fmla="*/ 369332 h 369332"/>
                      <a:gd name="connsiteX6" fmla="*/ 1812236 w 2384521"/>
                      <a:gd name="connsiteY6" fmla="*/ 369332 h 369332"/>
                      <a:gd name="connsiteX7" fmla="*/ 1168414 w 2384521"/>
                      <a:gd name="connsiteY7" fmla="*/ 369332 h 369332"/>
                      <a:gd name="connsiteX8" fmla="*/ 619975 w 2384521"/>
                      <a:gd name="connsiteY8" fmla="*/ 369332 h 369332"/>
                      <a:gd name="connsiteX9" fmla="*/ 0 w 2384521"/>
                      <a:gd name="connsiteY9" fmla="*/ 369332 h 369332"/>
                      <a:gd name="connsiteX10" fmla="*/ 0 w 2384521"/>
                      <a:gd name="connsiteY10" fmla="*/ 0 h 369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84521" h="369332" fill="none" extrusionOk="0">
                        <a:moveTo>
                          <a:pt x="0" y="0"/>
                        </a:moveTo>
                        <a:cubicBezTo>
                          <a:pt x="272275" y="-35057"/>
                          <a:pt x="390989" y="52579"/>
                          <a:pt x="596130" y="0"/>
                        </a:cubicBezTo>
                        <a:cubicBezTo>
                          <a:pt x="867290" y="-59357"/>
                          <a:pt x="994690" y="60564"/>
                          <a:pt x="1239950" y="0"/>
                        </a:cubicBezTo>
                        <a:cubicBezTo>
                          <a:pt x="1476112" y="-83543"/>
                          <a:pt x="1565785" y="73620"/>
                          <a:pt x="1859926" y="0"/>
                        </a:cubicBezTo>
                        <a:cubicBezTo>
                          <a:pt x="2150918" y="-41136"/>
                          <a:pt x="2205547" y="37886"/>
                          <a:pt x="2384521" y="0"/>
                        </a:cubicBezTo>
                        <a:cubicBezTo>
                          <a:pt x="2435435" y="109045"/>
                          <a:pt x="2345193" y="256407"/>
                          <a:pt x="2384521" y="369332"/>
                        </a:cubicBezTo>
                        <a:cubicBezTo>
                          <a:pt x="2164445" y="398523"/>
                          <a:pt x="2029706" y="309972"/>
                          <a:pt x="1764545" y="369332"/>
                        </a:cubicBezTo>
                        <a:cubicBezTo>
                          <a:pt x="1458235" y="419273"/>
                          <a:pt x="1324593" y="335884"/>
                          <a:pt x="1192260" y="369332"/>
                        </a:cubicBezTo>
                        <a:cubicBezTo>
                          <a:pt x="1032865" y="355694"/>
                          <a:pt x="823792" y="355497"/>
                          <a:pt x="643820" y="369332"/>
                        </a:cubicBezTo>
                        <a:cubicBezTo>
                          <a:pt x="465975" y="402044"/>
                          <a:pt x="268445" y="301472"/>
                          <a:pt x="0" y="369332"/>
                        </a:cubicBezTo>
                        <a:cubicBezTo>
                          <a:pt x="-7537" y="183823"/>
                          <a:pt x="13567" y="139841"/>
                          <a:pt x="0" y="0"/>
                        </a:cubicBezTo>
                        <a:close/>
                      </a:path>
                      <a:path w="2384521" h="369332" stroke="0" extrusionOk="0">
                        <a:moveTo>
                          <a:pt x="0" y="0"/>
                        </a:moveTo>
                        <a:cubicBezTo>
                          <a:pt x="173135" y="-56191"/>
                          <a:pt x="269363" y="14742"/>
                          <a:pt x="524594" y="0"/>
                        </a:cubicBezTo>
                        <a:cubicBezTo>
                          <a:pt x="783818" y="-8947"/>
                          <a:pt x="846636" y="44351"/>
                          <a:pt x="1073034" y="0"/>
                        </a:cubicBezTo>
                        <a:cubicBezTo>
                          <a:pt x="1299486" y="-30243"/>
                          <a:pt x="1383438" y="61538"/>
                          <a:pt x="1597629" y="0"/>
                        </a:cubicBezTo>
                        <a:cubicBezTo>
                          <a:pt x="1744609" y="-61669"/>
                          <a:pt x="2053408" y="-54694"/>
                          <a:pt x="2384521" y="0"/>
                        </a:cubicBezTo>
                        <a:cubicBezTo>
                          <a:pt x="2435898" y="132704"/>
                          <a:pt x="2359813" y="282222"/>
                          <a:pt x="2384521" y="369332"/>
                        </a:cubicBezTo>
                        <a:cubicBezTo>
                          <a:pt x="2165756" y="370755"/>
                          <a:pt x="1994248" y="361002"/>
                          <a:pt x="1812236" y="369332"/>
                        </a:cubicBezTo>
                        <a:cubicBezTo>
                          <a:pt x="1610625" y="434901"/>
                          <a:pt x="1319081" y="356133"/>
                          <a:pt x="1168414" y="369332"/>
                        </a:cubicBezTo>
                        <a:cubicBezTo>
                          <a:pt x="989677" y="396597"/>
                          <a:pt x="814368" y="347501"/>
                          <a:pt x="619975" y="369332"/>
                        </a:cubicBezTo>
                        <a:cubicBezTo>
                          <a:pt x="435153" y="445731"/>
                          <a:pt x="310949" y="379376"/>
                          <a:pt x="0" y="369332"/>
                        </a:cubicBezTo>
                        <a:cubicBezTo>
                          <a:pt x="-18109" y="275494"/>
                          <a:pt x="16492" y="170274"/>
                          <a:pt x="0" y="0"/>
                        </a:cubicBezTo>
                        <a:close/>
                      </a:path>
                      <a:path w="2384521" h="369332" fill="none" stroke="0" extrusionOk="0">
                        <a:moveTo>
                          <a:pt x="0" y="0"/>
                        </a:moveTo>
                        <a:cubicBezTo>
                          <a:pt x="298776" y="-26330"/>
                          <a:pt x="363528" y="36407"/>
                          <a:pt x="596130" y="0"/>
                        </a:cubicBezTo>
                        <a:cubicBezTo>
                          <a:pt x="818306" y="-78416"/>
                          <a:pt x="1054143" y="88534"/>
                          <a:pt x="1239950" y="0"/>
                        </a:cubicBezTo>
                        <a:cubicBezTo>
                          <a:pt x="1481922" y="-84504"/>
                          <a:pt x="1579446" y="12485"/>
                          <a:pt x="1859926" y="0"/>
                        </a:cubicBezTo>
                        <a:cubicBezTo>
                          <a:pt x="2118802" y="-52700"/>
                          <a:pt x="2205079" y="38024"/>
                          <a:pt x="2384521" y="0"/>
                        </a:cubicBezTo>
                        <a:cubicBezTo>
                          <a:pt x="2438169" y="126903"/>
                          <a:pt x="2335256" y="268510"/>
                          <a:pt x="2384521" y="369332"/>
                        </a:cubicBezTo>
                        <a:cubicBezTo>
                          <a:pt x="2181071" y="388818"/>
                          <a:pt x="2046989" y="355269"/>
                          <a:pt x="1764545" y="369332"/>
                        </a:cubicBezTo>
                        <a:cubicBezTo>
                          <a:pt x="1469515" y="433723"/>
                          <a:pt x="1353483" y="335124"/>
                          <a:pt x="1192260" y="369332"/>
                        </a:cubicBezTo>
                        <a:cubicBezTo>
                          <a:pt x="1019559" y="451377"/>
                          <a:pt x="865771" y="320048"/>
                          <a:pt x="643820" y="369332"/>
                        </a:cubicBezTo>
                        <a:cubicBezTo>
                          <a:pt x="468012" y="408085"/>
                          <a:pt x="284757" y="323471"/>
                          <a:pt x="0" y="369332"/>
                        </a:cubicBezTo>
                        <a:cubicBezTo>
                          <a:pt x="-3990" y="199570"/>
                          <a:pt x="15975" y="146371"/>
                          <a:pt x="0" y="0"/>
                        </a:cubicBezTo>
                        <a:close/>
                      </a:path>
                    </a:pathLst>
                  </a:custGeom>
                  <ask:type>
                    <ask:lineSketchScribble/>
                  </ask:type>
                </ask:lineSketchStyleProps>
              </a:ext>
            </a:extLst>
          </a:ln>
          <a:scene3d>
            <a:camera prst="perspectiveContrastingRightFacing"/>
            <a:lightRig rig="threePt" dir="t"/>
          </a:scene3d>
        </p:spPr>
        <p:txBody>
          <a:bodyPr wrap="square">
            <a:spAutoFit/>
          </a:bodyPr>
          <a:lstStyle/>
          <a:p>
            <a:r>
              <a:rPr lang="ga-IE" sz="1800" b="1" dirty="0">
                <a:solidFill>
                  <a:schemeClr val="bg1"/>
                </a:solidFill>
                <a:latin typeface="Ink Free" panose="03080402000500000000" pitchFamily="66" charset="0"/>
              </a:rPr>
              <a:t>Páipéar gréiscdhíonach</a:t>
            </a:r>
          </a:p>
        </p:txBody>
      </p:sp>
      <p:sp>
        <p:nvSpPr>
          <p:cNvPr id="38" name="TextBox 37">
            <a:extLst>
              <a:ext uri="{FF2B5EF4-FFF2-40B4-BE49-F238E27FC236}">
                <a16:creationId xmlns:a16="http://schemas.microsoft.com/office/drawing/2014/main" id="{2DBD03F6-F404-49F9-8101-03A4A629717F}"/>
              </a:ext>
            </a:extLst>
          </p:cNvPr>
          <p:cNvSpPr txBox="1"/>
          <p:nvPr/>
        </p:nvSpPr>
        <p:spPr>
          <a:xfrm>
            <a:off x="7273720" y="618430"/>
            <a:ext cx="796766" cy="369332"/>
          </a:xfrm>
          <a:custGeom>
            <a:avLst/>
            <a:gdLst>
              <a:gd name="connsiteX0" fmla="*/ 0 w 924297"/>
              <a:gd name="connsiteY0" fmla="*/ 0 h 369332"/>
              <a:gd name="connsiteX1" fmla="*/ 443663 w 924297"/>
              <a:gd name="connsiteY1" fmla="*/ 0 h 369332"/>
              <a:gd name="connsiteX2" fmla="*/ 924297 w 924297"/>
              <a:gd name="connsiteY2" fmla="*/ 0 h 369332"/>
              <a:gd name="connsiteX3" fmla="*/ 924297 w 924297"/>
              <a:gd name="connsiteY3" fmla="*/ 369332 h 369332"/>
              <a:gd name="connsiteX4" fmla="*/ 452906 w 924297"/>
              <a:gd name="connsiteY4" fmla="*/ 369332 h 369332"/>
              <a:gd name="connsiteX5" fmla="*/ 0 w 924297"/>
              <a:gd name="connsiteY5" fmla="*/ 369332 h 369332"/>
              <a:gd name="connsiteX6" fmla="*/ 0 w 924297"/>
              <a:gd name="connsiteY6" fmla="*/ 0 h 369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24297" h="369332" fill="none" extrusionOk="0">
                <a:moveTo>
                  <a:pt x="0" y="0"/>
                </a:moveTo>
                <a:cubicBezTo>
                  <a:pt x="100123" y="-17370"/>
                  <a:pt x="230362" y="23584"/>
                  <a:pt x="443663" y="0"/>
                </a:cubicBezTo>
                <a:cubicBezTo>
                  <a:pt x="656964" y="-23584"/>
                  <a:pt x="760410" y="47263"/>
                  <a:pt x="924297" y="0"/>
                </a:cubicBezTo>
                <a:cubicBezTo>
                  <a:pt x="950395" y="113582"/>
                  <a:pt x="899712" y="211669"/>
                  <a:pt x="924297" y="369332"/>
                </a:cubicBezTo>
                <a:cubicBezTo>
                  <a:pt x="769712" y="405439"/>
                  <a:pt x="636646" y="345153"/>
                  <a:pt x="452906" y="369332"/>
                </a:cubicBezTo>
                <a:cubicBezTo>
                  <a:pt x="269166" y="393511"/>
                  <a:pt x="158741" y="331449"/>
                  <a:pt x="0" y="369332"/>
                </a:cubicBezTo>
                <a:cubicBezTo>
                  <a:pt x="-28330" y="236565"/>
                  <a:pt x="9652" y="165308"/>
                  <a:pt x="0" y="0"/>
                </a:cubicBezTo>
                <a:close/>
              </a:path>
              <a:path w="924297" h="369332" stroke="0" extrusionOk="0">
                <a:moveTo>
                  <a:pt x="0" y="0"/>
                </a:moveTo>
                <a:cubicBezTo>
                  <a:pt x="201851" y="-7048"/>
                  <a:pt x="288176" y="47426"/>
                  <a:pt x="434420" y="0"/>
                </a:cubicBezTo>
                <a:cubicBezTo>
                  <a:pt x="580664" y="-47426"/>
                  <a:pt x="700144" y="45110"/>
                  <a:pt x="924297" y="0"/>
                </a:cubicBezTo>
                <a:cubicBezTo>
                  <a:pt x="948910" y="84062"/>
                  <a:pt x="917742" y="224041"/>
                  <a:pt x="924297" y="369332"/>
                </a:cubicBezTo>
                <a:cubicBezTo>
                  <a:pt x="817667" y="408695"/>
                  <a:pt x="656117" y="352054"/>
                  <a:pt x="452906" y="369332"/>
                </a:cubicBezTo>
                <a:cubicBezTo>
                  <a:pt x="249695" y="386610"/>
                  <a:pt x="216465" y="367922"/>
                  <a:pt x="0" y="369332"/>
                </a:cubicBezTo>
                <a:cubicBezTo>
                  <a:pt x="-15557" y="199301"/>
                  <a:pt x="17928" y="184628"/>
                  <a:pt x="0" y="0"/>
                </a:cubicBezTo>
                <a:close/>
              </a:path>
            </a:pathLst>
          </a:custGeom>
          <a:solidFill>
            <a:schemeClr val="tx1">
              <a:alpha val="83000"/>
            </a:schemeClr>
          </a:solidFill>
          <a:ln>
            <a:solidFill>
              <a:schemeClr val="tx1"/>
            </a:solidFill>
            <a:extLst>
              <a:ext uri="{C807C97D-BFC1-408E-A445-0C87EB9F89A2}">
                <ask:lineSketchStyleProps xmlns:ask="http://schemas.microsoft.com/office/drawing/2018/sketchyshapes" sd="333870983">
                  <a:custGeom>
                    <a:avLst/>
                    <a:gdLst>
                      <a:gd name="connsiteX0" fmla="*/ 0 w 796766"/>
                      <a:gd name="connsiteY0" fmla="*/ 0 h 369332"/>
                      <a:gd name="connsiteX1" fmla="*/ 382448 w 796766"/>
                      <a:gd name="connsiteY1" fmla="*/ 0 h 369332"/>
                      <a:gd name="connsiteX2" fmla="*/ 796766 w 796766"/>
                      <a:gd name="connsiteY2" fmla="*/ 0 h 369332"/>
                      <a:gd name="connsiteX3" fmla="*/ 796766 w 796766"/>
                      <a:gd name="connsiteY3" fmla="*/ 369332 h 369332"/>
                      <a:gd name="connsiteX4" fmla="*/ 390415 w 796766"/>
                      <a:gd name="connsiteY4" fmla="*/ 369332 h 369332"/>
                      <a:gd name="connsiteX5" fmla="*/ 0 w 796766"/>
                      <a:gd name="connsiteY5" fmla="*/ 369332 h 369332"/>
                      <a:gd name="connsiteX6" fmla="*/ 0 w 796766"/>
                      <a:gd name="connsiteY6" fmla="*/ 0 h 369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96766" h="369332" fill="none" extrusionOk="0">
                        <a:moveTo>
                          <a:pt x="0" y="0"/>
                        </a:moveTo>
                        <a:cubicBezTo>
                          <a:pt x="141687" y="-14641"/>
                          <a:pt x="251762" y="5464"/>
                          <a:pt x="382448" y="0"/>
                        </a:cubicBezTo>
                        <a:cubicBezTo>
                          <a:pt x="513134" y="-5464"/>
                          <a:pt x="592225" y="36956"/>
                          <a:pt x="796766" y="0"/>
                        </a:cubicBezTo>
                        <a:cubicBezTo>
                          <a:pt x="822864" y="113582"/>
                          <a:pt x="772181" y="211669"/>
                          <a:pt x="796766" y="369332"/>
                        </a:cubicBezTo>
                        <a:cubicBezTo>
                          <a:pt x="636949" y="408137"/>
                          <a:pt x="482476" y="334424"/>
                          <a:pt x="390415" y="369332"/>
                        </a:cubicBezTo>
                        <a:cubicBezTo>
                          <a:pt x="298354" y="404240"/>
                          <a:pt x="176802" y="361259"/>
                          <a:pt x="0" y="369332"/>
                        </a:cubicBezTo>
                        <a:cubicBezTo>
                          <a:pt x="-28330" y="236565"/>
                          <a:pt x="9652" y="165308"/>
                          <a:pt x="0" y="0"/>
                        </a:cubicBezTo>
                        <a:close/>
                      </a:path>
                      <a:path w="796766" h="369332" stroke="0" extrusionOk="0">
                        <a:moveTo>
                          <a:pt x="0" y="0"/>
                        </a:moveTo>
                        <a:cubicBezTo>
                          <a:pt x="129906" y="-43636"/>
                          <a:pt x="223404" y="16199"/>
                          <a:pt x="374480" y="0"/>
                        </a:cubicBezTo>
                        <a:cubicBezTo>
                          <a:pt x="525556" y="-16199"/>
                          <a:pt x="663792" y="25660"/>
                          <a:pt x="796766" y="0"/>
                        </a:cubicBezTo>
                        <a:cubicBezTo>
                          <a:pt x="821379" y="84062"/>
                          <a:pt x="790211" y="224041"/>
                          <a:pt x="796766" y="369332"/>
                        </a:cubicBezTo>
                        <a:cubicBezTo>
                          <a:pt x="652457" y="399780"/>
                          <a:pt x="587380" y="325538"/>
                          <a:pt x="390415" y="369332"/>
                        </a:cubicBezTo>
                        <a:cubicBezTo>
                          <a:pt x="193450" y="413126"/>
                          <a:pt x="90722" y="369077"/>
                          <a:pt x="0" y="369332"/>
                        </a:cubicBezTo>
                        <a:cubicBezTo>
                          <a:pt x="-15557" y="199301"/>
                          <a:pt x="17928" y="184628"/>
                          <a:pt x="0" y="0"/>
                        </a:cubicBezTo>
                        <a:close/>
                      </a:path>
                    </a:pathLst>
                  </a:custGeom>
                  <ask:type>
                    <ask:lineSketchScribble/>
                  </ask:type>
                </ask:lineSketchStyleProps>
              </a:ext>
            </a:extLst>
          </a:ln>
          <a:scene3d>
            <a:camera prst="perspectiveContrastingRightFacing"/>
            <a:lightRig rig="threePt" dir="t"/>
          </a:scene3d>
        </p:spPr>
        <p:txBody>
          <a:bodyPr wrap="square">
            <a:spAutoFit/>
          </a:bodyPr>
          <a:lstStyle/>
          <a:p>
            <a:r>
              <a:rPr lang="ga-IE" b="1" dirty="0">
                <a:solidFill>
                  <a:schemeClr val="bg1"/>
                </a:solidFill>
                <a:latin typeface="Ink Free" panose="03080402000500000000" pitchFamily="66" charset="0"/>
              </a:rPr>
              <a:t>Siúcra</a:t>
            </a:r>
            <a:endParaRPr lang="ga-IE" sz="1800" b="1" dirty="0">
              <a:solidFill>
                <a:schemeClr val="bg1"/>
              </a:solidFill>
              <a:latin typeface="Ink Free" panose="03080402000500000000" pitchFamily="66" charset="0"/>
            </a:endParaRPr>
          </a:p>
        </p:txBody>
      </p:sp>
      <p:sp>
        <p:nvSpPr>
          <p:cNvPr id="39" name="TextBox 38">
            <a:extLst>
              <a:ext uri="{FF2B5EF4-FFF2-40B4-BE49-F238E27FC236}">
                <a16:creationId xmlns:a16="http://schemas.microsoft.com/office/drawing/2014/main" id="{0DB05FAC-F393-4120-84AE-0D6FA1884CD1}"/>
              </a:ext>
            </a:extLst>
          </p:cNvPr>
          <p:cNvSpPr txBox="1"/>
          <p:nvPr/>
        </p:nvSpPr>
        <p:spPr>
          <a:xfrm>
            <a:off x="7119565" y="3510320"/>
            <a:ext cx="1172665" cy="369332"/>
          </a:xfrm>
          <a:custGeom>
            <a:avLst/>
            <a:gdLst>
              <a:gd name="connsiteX0" fmla="*/ 0 w 1253966"/>
              <a:gd name="connsiteY0" fmla="*/ 0 h 369332"/>
              <a:gd name="connsiteX1" fmla="*/ 405449 w 1253966"/>
              <a:gd name="connsiteY1" fmla="*/ 0 h 369332"/>
              <a:gd name="connsiteX2" fmla="*/ 823438 w 1253966"/>
              <a:gd name="connsiteY2" fmla="*/ 0 h 369332"/>
              <a:gd name="connsiteX3" fmla="*/ 1253966 w 1253966"/>
              <a:gd name="connsiteY3" fmla="*/ 0 h 369332"/>
              <a:gd name="connsiteX4" fmla="*/ 1253966 w 1253966"/>
              <a:gd name="connsiteY4" fmla="*/ 369332 h 369332"/>
              <a:gd name="connsiteX5" fmla="*/ 861057 w 1253966"/>
              <a:gd name="connsiteY5" fmla="*/ 369332 h 369332"/>
              <a:gd name="connsiteX6" fmla="*/ 455608 w 1253966"/>
              <a:gd name="connsiteY6" fmla="*/ 369332 h 369332"/>
              <a:gd name="connsiteX7" fmla="*/ 0 w 1253966"/>
              <a:gd name="connsiteY7" fmla="*/ 369332 h 369332"/>
              <a:gd name="connsiteX8" fmla="*/ 0 w 1253966"/>
              <a:gd name="connsiteY8" fmla="*/ 0 h 369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53966" h="369332" fill="none" extrusionOk="0">
                <a:moveTo>
                  <a:pt x="0" y="0"/>
                </a:moveTo>
                <a:cubicBezTo>
                  <a:pt x="137211" y="-29386"/>
                  <a:pt x="234414" y="26480"/>
                  <a:pt x="405449" y="0"/>
                </a:cubicBezTo>
                <a:cubicBezTo>
                  <a:pt x="576484" y="-26480"/>
                  <a:pt x="684957" y="36175"/>
                  <a:pt x="823438" y="0"/>
                </a:cubicBezTo>
                <a:cubicBezTo>
                  <a:pt x="961919" y="-36175"/>
                  <a:pt x="1060950" y="14793"/>
                  <a:pt x="1253966" y="0"/>
                </a:cubicBezTo>
                <a:cubicBezTo>
                  <a:pt x="1265567" y="162390"/>
                  <a:pt x="1250240" y="191636"/>
                  <a:pt x="1253966" y="369332"/>
                </a:cubicBezTo>
                <a:cubicBezTo>
                  <a:pt x="1108276" y="387350"/>
                  <a:pt x="960081" y="329774"/>
                  <a:pt x="861057" y="369332"/>
                </a:cubicBezTo>
                <a:cubicBezTo>
                  <a:pt x="762033" y="408890"/>
                  <a:pt x="581488" y="335286"/>
                  <a:pt x="455608" y="369332"/>
                </a:cubicBezTo>
                <a:cubicBezTo>
                  <a:pt x="329728" y="403378"/>
                  <a:pt x="175692" y="320678"/>
                  <a:pt x="0" y="369332"/>
                </a:cubicBezTo>
                <a:cubicBezTo>
                  <a:pt x="-16296" y="208406"/>
                  <a:pt x="43286" y="158553"/>
                  <a:pt x="0" y="0"/>
                </a:cubicBezTo>
                <a:close/>
              </a:path>
              <a:path w="1253966" h="369332" stroke="0" extrusionOk="0">
                <a:moveTo>
                  <a:pt x="0" y="0"/>
                </a:moveTo>
                <a:cubicBezTo>
                  <a:pt x="111342" y="-32774"/>
                  <a:pt x="196105" y="22002"/>
                  <a:pt x="380370" y="0"/>
                </a:cubicBezTo>
                <a:cubicBezTo>
                  <a:pt x="564635" y="-22002"/>
                  <a:pt x="579165" y="14403"/>
                  <a:pt x="773279" y="0"/>
                </a:cubicBezTo>
                <a:cubicBezTo>
                  <a:pt x="967393" y="-14403"/>
                  <a:pt x="1107072" y="23903"/>
                  <a:pt x="1253966" y="0"/>
                </a:cubicBezTo>
                <a:cubicBezTo>
                  <a:pt x="1297446" y="119769"/>
                  <a:pt x="1224098" y="201642"/>
                  <a:pt x="1253966" y="369332"/>
                </a:cubicBezTo>
                <a:cubicBezTo>
                  <a:pt x="1084453" y="395710"/>
                  <a:pt x="1026626" y="346662"/>
                  <a:pt x="835977" y="369332"/>
                </a:cubicBezTo>
                <a:cubicBezTo>
                  <a:pt x="645328" y="392002"/>
                  <a:pt x="580027" y="327192"/>
                  <a:pt x="405449" y="369332"/>
                </a:cubicBezTo>
                <a:cubicBezTo>
                  <a:pt x="230871" y="411472"/>
                  <a:pt x="100702" y="348320"/>
                  <a:pt x="0" y="369332"/>
                </a:cubicBezTo>
                <a:cubicBezTo>
                  <a:pt x="-42162" y="254526"/>
                  <a:pt x="33750" y="181451"/>
                  <a:pt x="0" y="0"/>
                </a:cubicBezTo>
                <a:close/>
              </a:path>
            </a:pathLst>
          </a:custGeom>
          <a:solidFill>
            <a:schemeClr val="tx1">
              <a:alpha val="83000"/>
            </a:schemeClr>
          </a:solidFill>
          <a:ln>
            <a:solidFill>
              <a:schemeClr val="tx1"/>
            </a:solidFill>
            <a:extLst>
              <a:ext uri="{C807C97D-BFC1-408E-A445-0C87EB9F89A2}">
                <ask:lineSketchStyleProps xmlns:ask="http://schemas.microsoft.com/office/drawing/2018/sketchyshapes" sd="333870983">
                  <a:custGeom>
                    <a:avLst/>
                    <a:gdLst>
                      <a:gd name="connsiteX0" fmla="*/ 0 w 1172665"/>
                      <a:gd name="connsiteY0" fmla="*/ 0 h 369332"/>
                      <a:gd name="connsiteX1" fmla="*/ 562879 w 1172665"/>
                      <a:gd name="connsiteY1" fmla="*/ 0 h 369332"/>
                      <a:gd name="connsiteX2" fmla="*/ 1172665 w 1172665"/>
                      <a:gd name="connsiteY2" fmla="*/ 0 h 369332"/>
                      <a:gd name="connsiteX3" fmla="*/ 1172665 w 1172665"/>
                      <a:gd name="connsiteY3" fmla="*/ 369332 h 369332"/>
                      <a:gd name="connsiteX4" fmla="*/ 574606 w 1172665"/>
                      <a:gd name="connsiteY4" fmla="*/ 369332 h 369332"/>
                      <a:gd name="connsiteX5" fmla="*/ 0 w 1172665"/>
                      <a:gd name="connsiteY5" fmla="*/ 369332 h 369332"/>
                      <a:gd name="connsiteX6" fmla="*/ 0 w 1172665"/>
                      <a:gd name="connsiteY6" fmla="*/ 0 h 369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72665" h="369332" fill="none" extrusionOk="0">
                        <a:moveTo>
                          <a:pt x="0" y="0"/>
                        </a:moveTo>
                        <a:cubicBezTo>
                          <a:pt x="210626" y="-44060"/>
                          <a:pt x="382243" y="55171"/>
                          <a:pt x="562879" y="0"/>
                        </a:cubicBezTo>
                        <a:cubicBezTo>
                          <a:pt x="743515" y="-55171"/>
                          <a:pt x="941611" y="32246"/>
                          <a:pt x="1172665" y="0"/>
                        </a:cubicBezTo>
                        <a:cubicBezTo>
                          <a:pt x="1198763" y="113582"/>
                          <a:pt x="1148080" y="211669"/>
                          <a:pt x="1172665" y="369332"/>
                        </a:cubicBezTo>
                        <a:cubicBezTo>
                          <a:pt x="1028978" y="409705"/>
                          <a:pt x="838124" y="301421"/>
                          <a:pt x="574606" y="369332"/>
                        </a:cubicBezTo>
                        <a:cubicBezTo>
                          <a:pt x="311088" y="437243"/>
                          <a:pt x="213919" y="308204"/>
                          <a:pt x="0" y="369332"/>
                        </a:cubicBezTo>
                        <a:cubicBezTo>
                          <a:pt x="-28330" y="236565"/>
                          <a:pt x="9652" y="165308"/>
                          <a:pt x="0" y="0"/>
                        </a:cubicBezTo>
                        <a:close/>
                      </a:path>
                      <a:path w="1172665" h="369332" stroke="0" extrusionOk="0">
                        <a:moveTo>
                          <a:pt x="0" y="0"/>
                        </a:moveTo>
                        <a:cubicBezTo>
                          <a:pt x="240536" y="-46440"/>
                          <a:pt x="418160" y="53165"/>
                          <a:pt x="551153" y="0"/>
                        </a:cubicBezTo>
                        <a:cubicBezTo>
                          <a:pt x="684146" y="-53165"/>
                          <a:pt x="1045523" y="46651"/>
                          <a:pt x="1172665" y="0"/>
                        </a:cubicBezTo>
                        <a:cubicBezTo>
                          <a:pt x="1197278" y="84062"/>
                          <a:pt x="1166110" y="224041"/>
                          <a:pt x="1172665" y="369332"/>
                        </a:cubicBezTo>
                        <a:cubicBezTo>
                          <a:pt x="904125" y="369430"/>
                          <a:pt x="698287" y="302487"/>
                          <a:pt x="574606" y="369332"/>
                        </a:cubicBezTo>
                        <a:cubicBezTo>
                          <a:pt x="450925" y="436177"/>
                          <a:pt x="284793" y="359804"/>
                          <a:pt x="0" y="369332"/>
                        </a:cubicBezTo>
                        <a:cubicBezTo>
                          <a:pt x="-15557" y="199301"/>
                          <a:pt x="17928" y="184628"/>
                          <a:pt x="0" y="0"/>
                        </a:cubicBezTo>
                        <a:close/>
                      </a:path>
                    </a:pathLst>
                  </a:custGeom>
                  <ask:type>
                    <ask:lineSketchScribble/>
                  </ask:type>
                </ask:lineSketchStyleProps>
              </a:ext>
            </a:extLst>
          </a:ln>
          <a:scene3d>
            <a:camera prst="perspectiveContrastingRightFacing"/>
            <a:lightRig rig="threePt" dir="t"/>
          </a:scene3d>
        </p:spPr>
        <p:txBody>
          <a:bodyPr wrap="square">
            <a:spAutoFit/>
          </a:bodyPr>
          <a:lstStyle/>
          <a:p>
            <a:r>
              <a:rPr lang="ga-IE" sz="1800" b="1" dirty="0">
                <a:solidFill>
                  <a:schemeClr val="bg1"/>
                </a:solidFill>
                <a:latin typeface="Ink Free" panose="03080402000500000000" pitchFamily="66" charset="0"/>
              </a:rPr>
              <a:t>Fochupán</a:t>
            </a:r>
          </a:p>
        </p:txBody>
      </p:sp>
      <p:sp>
        <p:nvSpPr>
          <p:cNvPr id="40" name="TextBox 39">
            <a:extLst>
              <a:ext uri="{FF2B5EF4-FFF2-40B4-BE49-F238E27FC236}">
                <a16:creationId xmlns:a16="http://schemas.microsoft.com/office/drawing/2014/main" id="{D82114BE-70FC-4318-B8D5-A511087EF196}"/>
              </a:ext>
            </a:extLst>
          </p:cNvPr>
          <p:cNvSpPr txBox="1"/>
          <p:nvPr/>
        </p:nvSpPr>
        <p:spPr>
          <a:xfrm>
            <a:off x="8987046" y="910338"/>
            <a:ext cx="1146765" cy="369332"/>
          </a:xfrm>
          <a:custGeom>
            <a:avLst/>
            <a:gdLst>
              <a:gd name="connsiteX0" fmla="*/ 0 w 796766"/>
              <a:gd name="connsiteY0" fmla="*/ 0 h 369332"/>
              <a:gd name="connsiteX1" fmla="*/ 382448 w 796766"/>
              <a:gd name="connsiteY1" fmla="*/ 0 h 369332"/>
              <a:gd name="connsiteX2" fmla="*/ 796766 w 796766"/>
              <a:gd name="connsiteY2" fmla="*/ 0 h 369332"/>
              <a:gd name="connsiteX3" fmla="*/ 796766 w 796766"/>
              <a:gd name="connsiteY3" fmla="*/ 369332 h 369332"/>
              <a:gd name="connsiteX4" fmla="*/ 390415 w 796766"/>
              <a:gd name="connsiteY4" fmla="*/ 369332 h 369332"/>
              <a:gd name="connsiteX5" fmla="*/ 0 w 796766"/>
              <a:gd name="connsiteY5" fmla="*/ 369332 h 369332"/>
              <a:gd name="connsiteX6" fmla="*/ 0 w 796766"/>
              <a:gd name="connsiteY6" fmla="*/ 0 h 369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96766" h="369332" fill="none" extrusionOk="0">
                <a:moveTo>
                  <a:pt x="0" y="0"/>
                </a:moveTo>
                <a:cubicBezTo>
                  <a:pt x="141687" y="-14641"/>
                  <a:pt x="251762" y="5464"/>
                  <a:pt x="382448" y="0"/>
                </a:cubicBezTo>
                <a:cubicBezTo>
                  <a:pt x="513134" y="-5464"/>
                  <a:pt x="592225" y="36956"/>
                  <a:pt x="796766" y="0"/>
                </a:cubicBezTo>
                <a:cubicBezTo>
                  <a:pt x="822864" y="113582"/>
                  <a:pt x="772181" y="211669"/>
                  <a:pt x="796766" y="369332"/>
                </a:cubicBezTo>
                <a:cubicBezTo>
                  <a:pt x="636949" y="408137"/>
                  <a:pt x="482476" y="334424"/>
                  <a:pt x="390415" y="369332"/>
                </a:cubicBezTo>
                <a:cubicBezTo>
                  <a:pt x="298354" y="404240"/>
                  <a:pt x="176802" y="361259"/>
                  <a:pt x="0" y="369332"/>
                </a:cubicBezTo>
                <a:cubicBezTo>
                  <a:pt x="-28330" y="236565"/>
                  <a:pt x="9652" y="165308"/>
                  <a:pt x="0" y="0"/>
                </a:cubicBezTo>
                <a:close/>
              </a:path>
              <a:path w="796766" h="369332" stroke="0" extrusionOk="0">
                <a:moveTo>
                  <a:pt x="0" y="0"/>
                </a:moveTo>
                <a:cubicBezTo>
                  <a:pt x="129906" y="-43636"/>
                  <a:pt x="223404" y="16199"/>
                  <a:pt x="374480" y="0"/>
                </a:cubicBezTo>
                <a:cubicBezTo>
                  <a:pt x="525556" y="-16199"/>
                  <a:pt x="663792" y="25660"/>
                  <a:pt x="796766" y="0"/>
                </a:cubicBezTo>
                <a:cubicBezTo>
                  <a:pt x="821379" y="84062"/>
                  <a:pt x="790211" y="224041"/>
                  <a:pt x="796766" y="369332"/>
                </a:cubicBezTo>
                <a:cubicBezTo>
                  <a:pt x="652457" y="399780"/>
                  <a:pt x="587380" y="325538"/>
                  <a:pt x="390415" y="369332"/>
                </a:cubicBezTo>
                <a:cubicBezTo>
                  <a:pt x="193450" y="413126"/>
                  <a:pt x="90722" y="369077"/>
                  <a:pt x="0" y="369332"/>
                </a:cubicBezTo>
                <a:cubicBezTo>
                  <a:pt x="-15557" y="199301"/>
                  <a:pt x="17928" y="184628"/>
                  <a:pt x="0" y="0"/>
                </a:cubicBezTo>
                <a:close/>
              </a:path>
            </a:pathLst>
          </a:custGeom>
          <a:solidFill>
            <a:schemeClr val="tx1">
              <a:alpha val="83000"/>
            </a:schemeClr>
          </a:solidFill>
          <a:ln>
            <a:solidFill>
              <a:schemeClr val="tx1"/>
            </a:solidFill>
            <a:extLst>
              <a:ext uri="{C807C97D-BFC1-408E-A445-0C87EB9F89A2}">
                <ask:lineSketchStyleProps xmlns:ask="http://schemas.microsoft.com/office/drawing/2018/sketchyshapes" sd="333870983">
                  <a:custGeom>
                    <a:avLst/>
                    <a:gdLst>
                      <a:gd name="connsiteX0" fmla="*/ 0 w 1146765"/>
                      <a:gd name="connsiteY0" fmla="*/ 0 h 369332"/>
                      <a:gd name="connsiteX1" fmla="*/ 550447 w 1146765"/>
                      <a:gd name="connsiteY1" fmla="*/ 0 h 369332"/>
                      <a:gd name="connsiteX2" fmla="*/ 1146765 w 1146765"/>
                      <a:gd name="connsiteY2" fmla="*/ 0 h 369332"/>
                      <a:gd name="connsiteX3" fmla="*/ 1146765 w 1146765"/>
                      <a:gd name="connsiteY3" fmla="*/ 369332 h 369332"/>
                      <a:gd name="connsiteX4" fmla="*/ 561914 w 1146765"/>
                      <a:gd name="connsiteY4" fmla="*/ 369332 h 369332"/>
                      <a:gd name="connsiteX5" fmla="*/ 0 w 1146765"/>
                      <a:gd name="connsiteY5" fmla="*/ 369332 h 369332"/>
                      <a:gd name="connsiteX6" fmla="*/ 0 w 1146765"/>
                      <a:gd name="connsiteY6" fmla="*/ 0 h 369332"/>
                      <a:gd name="connsiteX0" fmla="*/ 0 w 1146765"/>
                      <a:gd name="connsiteY0" fmla="*/ 0 h 369332"/>
                      <a:gd name="connsiteX1" fmla="*/ 538979 w 1146765"/>
                      <a:gd name="connsiteY1" fmla="*/ 0 h 369332"/>
                      <a:gd name="connsiteX2" fmla="*/ 1146765 w 1146765"/>
                      <a:gd name="connsiteY2" fmla="*/ 0 h 369332"/>
                      <a:gd name="connsiteX3" fmla="*/ 1146765 w 1146765"/>
                      <a:gd name="connsiteY3" fmla="*/ 369332 h 369332"/>
                      <a:gd name="connsiteX4" fmla="*/ 561914 w 1146765"/>
                      <a:gd name="connsiteY4" fmla="*/ 369332 h 369332"/>
                      <a:gd name="connsiteX5" fmla="*/ 0 w 1146765"/>
                      <a:gd name="connsiteY5" fmla="*/ 369332 h 369332"/>
                      <a:gd name="connsiteX6" fmla="*/ 0 w 1146765"/>
                      <a:gd name="connsiteY6" fmla="*/ 0 h 369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46765" h="369332" fill="none" extrusionOk="0">
                        <a:moveTo>
                          <a:pt x="0" y="0"/>
                        </a:moveTo>
                        <a:cubicBezTo>
                          <a:pt x="200506" y="3938"/>
                          <a:pt x="353751" y="8623"/>
                          <a:pt x="550447" y="0"/>
                        </a:cubicBezTo>
                        <a:cubicBezTo>
                          <a:pt x="737733" y="16108"/>
                          <a:pt x="862482" y="31614"/>
                          <a:pt x="1146765" y="0"/>
                        </a:cubicBezTo>
                        <a:cubicBezTo>
                          <a:pt x="1185962" y="136556"/>
                          <a:pt x="1110284" y="216151"/>
                          <a:pt x="1146765" y="369332"/>
                        </a:cubicBezTo>
                        <a:cubicBezTo>
                          <a:pt x="938634" y="416910"/>
                          <a:pt x="697136" y="337219"/>
                          <a:pt x="561914" y="369332"/>
                        </a:cubicBezTo>
                        <a:cubicBezTo>
                          <a:pt x="478180" y="392867"/>
                          <a:pt x="296226" y="365992"/>
                          <a:pt x="0" y="369332"/>
                        </a:cubicBezTo>
                        <a:cubicBezTo>
                          <a:pt x="-21056" y="233564"/>
                          <a:pt x="-124" y="154831"/>
                          <a:pt x="0" y="0"/>
                        </a:cubicBezTo>
                        <a:close/>
                      </a:path>
                      <a:path w="1146765" h="369332" stroke="0" extrusionOk="0">
                        <a:moveTo>
                          <a:pt x="0" y="0"/>
                        </a:moveTo>
                        <a:cubicBezTo>
                          <a:pt x="196865" y="-68994"/>
                          <a:pt x="310283" y="29017"/>
                          <a:pt x="538979" y="0"/>
                        </a:cubicBezTo>
                        <a:cubicBezTo>
                          <a:pt x="766375" y="-13487"/>
                          <a:pt x="1012155" y="25821"/>
                          <a:pt x="1146765" y="0"/>
                        </a:cubicBezTo>
                        <a:cubicBezTo>
                          <a:pt x="1198376" y="92882"/>
                          <a:pt x="1124370" y="191326"/>
                          <a:pt x="1146765" y="369332"/>
                        </a:cubicBezTo>
                        <a:cubicBezTo>
                          <a:pt x="935944" y="392841"/>
                          <a:pt x="831864" y="313209"/>
                          <a:pt x="561914" y="369332"/>
                        </a:cubicBezTo>
                        <a:cubicBezTo>
                          <a:pt x="250813" y="435327"/>
                          <a:pt x="101342" y="372374"/>
                          <a:pt x="0" y="369332"/>
                        </a:cubicBezTo>
                        <a:cubicBezTo>
                          <a:pt x="-19564" y="186819"/>
                          <a:pt x="29786" y="198961"/>
                          <a:pt x="0" y="0"/>
                        </a:cubicBezTo>
                        <a:close/>
                      </a:path>
                      <a:path w="1146765" h="369332" fill="none" stroke="0" extrusionOk="0">
                        <a:moveTo>
                          <a:pt x="0" y="0"/>
                        </a:moveTo>
                        <a:cubicBezTo>
                          <a:pt x="236030" y="-9834"/>
                          <a:pt x="334419" y="-21777"/>
                          <a:pt x="550447" y="0"/>
                        </a:cubicBezTo>
                        <a:cubicBezTo>
                          <a:pt x="744670" y="-40776"/>
                          <a:pt x="880496" y="47788"/>
                          <a:pt x="1146765" y="0"/>
                        </a:cubicBezTo>
                        <a:cubicBezTo>
                          <a:pt x="1190799" y="105423"/>
                          <a:pt x="1103864" y="185853"/>
                          <a:pt x="1146765" y="369332"/>
                        </a:cubicBezTo>
                        <a:cubicBezTo>
                          <a:pt x="903363" y="401255"/>
                          <a:pt x="725969" y="334900"/>
                          <a:pt x="561914" y="369332"/>
                        </a:cubicBezTo>
                        <a:cubicBezTo>
                          <a:pt x="449085" y="453315"/>
                          <a:pt x="226246" y="386043"/>
                          <a:pt x="0" y="369332"/>
                        </a:cubicBezTo>
                        <a:cubicBezTo>
                          <a:pt x="-33078" y="227689"/>
                          <a:pt x="10474" y="175658"/>
                          <a:pt x="0" y="0"/>
                        </a:cubicBezTo>
                        <a:close/>
                      </a:path>
                    </a:pathLst>
                  </a:custGeom>
                  <ask:type>
                    <ask:lineSketchScribble/>
                  </ask:type>
                </ask:lineSketchStyleProps>
              </a:ext>
            </a:extLst>
          </a:ln>
          <a:scene3d>
            <a:camera prst="perspectiveContrastingRightFacing"/>
            <a:lightRig rig="threePt" dir="t"/>
          </a:scene3d>
        </p:spPr>
        <p:txBody>
          <a:bodyPr wrap="square">
            <a:spAutoFit/>
          </a:bodyPr>
          <a:lstStyle/>
          <a:p>
            <a:r>
              <a:rPr lang="en-GB" b="1" dirty="0" err="1">
                <a:solidFill>
                  <a:schemeClr val="bg1"/>
                </a:solidFill>
                <a:latin typeface="Ink Free" panose="03080402000500000000" pitchFamily="66" charset="0"/>
              </a:rPr>
              <a:t>Sreangán</a:t>
            </a:r>
            <a:endParaRPr lang="ga-IE" sz="1800" b="1" dirty="0">
              <a:solidFill>
                <a:schemeClr val="bg1"/>
              </a:solidFill>
              <a:latin typeface="Ink Free" panose="03080402000500000000" pitchFamily="66" charset="0"/>
            </a:endParaRPr>
          </a:p>
        </p:txBody>
      </p:sp>
      <p:sp>
        <p:nvSpPr>
          <p:cNvPr id="41" name="TextBox 40">
            <a:extLst>
              <a:ext uri="{FF2B5EF4-FFF2-40B4-BE49-F238E27FC236}">
                <a16:creationId xmlns:a16="http://schemas.microsoft.com/office/drawing/2014/main" id="{FECD3453-AE60-4D81-A594-86711864EDE8}"/>
              </a:ext>
            </a:extLst>
          </p:cNvPr>
          <p:cNvSpPr txBox="1"/>
          <p:nvPr/>
        </p:nvSpPr>
        <p:spPr>
          <a:xfrm>
            <a:off x="9313286" y="2241990"/>
            <a:ext cx="1333837" cy="369332"/>
          </a:xfrm>
          <a:custGeom>
            <a:avLst/>
            <a:gdLst>
              <a:gd name="connsiteX0" fmla="*/ 0 w 1450219"/>
              <a:gd name="connsiteY0" fmla="*/ 0 h 369332"/>
              <a:gd name="connsiteX1" fmla="*/ 468904 w 1450219"/>
              <a:gd name="connsiteY1" fmla="*/ 0 h 369332"/>
              <a:gd name="connsiteX2" fmla="*/ 952310 w 1450219"/>
              <a:gd name="connsiteY2" fmla="*/ 0 h 369332"/>
              <a:gd name="connsiteX3" fmla="*/ 1450219 w 1450219"/>
              <a:gd name="connsiteY3" fmla="*/ 0 h 369332"/>
              <a:gd name="connsiteX4" fmla="*/ 1450219 w 1450219"/>
              <a:gd name="connsiteY4" fmla="*/ 369332 h 369332"/>
              <a:gd name="connsiteX5" fmla="*/ 995817 w 1450219"/>
              <a:gd name="connsiteY5" fmla="*/ 369332 h 369332"/>
              <a:gd name="connsiteX6" fmla="*/ 526913 w 1450219"/>
              <a:gd name="connsiteY6" fmla="*/ 369332 h 369332"/>
              <a:gd name="connsiteX7" fmla="*/ 0 w 1450219"/>
              <a:gd name="connsiteY7" fmla="*/ 369332 h 369332"/>
              <a:gd name="connsiteX8" fmla="*/ 0 w 1450219"/>
              <a:gd name="connsiteY8" fmla="*/ 0 h 369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50219" h="369332" fill="none" extrusionOk="0">
                <a:moveTo>
                  <a:pt x="0" y="0"/>
                </a:moveTo>
                <a:cubicBezTo>
                  <a:pt x="107933" y="-31610"/>
                  <a:pt x="234704" y="44091"/>
                  <a:pt x="468904" y="0"/>
                </a:cubicBezTo>
                <a:cubicBezTo>
                  <a:pt x="703104" y="-44091"/>
                  <a:pt x="797888" y="28435"/>
                  <a:pt x="952310" y="0"/>
                </a:cubicBezTo>
                <a:cubicBezTo>
                  <a:pt x="1106732" y="-28435"/>
                  <a:pt x="1205131" y="30276"/>
                  <a:pt x="1450219" y="0"/>
                </a:cubicBezTo>
                <a:cubicBezTo>
                  <a:pt x="1461820" y="162390"/>
                  <a:pt x="1446493" y="191636"/>
                  <a:pt x="1450219" y="369332"/>
                </a:cubicBezTo>
                <a:cubicBezTo>
                  <a:pt x="1259078" y="406403"/>
                  <a:pt x="1178281" y="332493"/>
                  <a:pt x="995817" y="369332"/>
                </a:cubicBezTo>
                <a:cubicBezTo>
                  <a:pt x="813353" y="406171"/>
                  <a:pt x="631678" y="318966"/>
                  <a:pt x="526913" y="369332"/>
                </a:cubicBezTo>
                <a:cubicBezTo>
                  <a:pt x="422148" y="419698"/>
                  <a:pt x="232969" y="323106"/>
                  <a:pt x="0" y="369332"/>
                </a:cubicBezTo>
                <a:cubicBezTo>
                  <a:pt x="-16296" y="208406"/>
                  <a:pt x="43286" y="158553"/>
                  <a:pt x="0" y="0"/>
                </a:cubicBezTo>
                <a:close/>
              </a:path>
              <a:path w="1450219" h="369332" stroke="0" extrusionOk="0">
                <a:moveTo>
                  <a:pt x="0" y="0"/>
                </a:moveTo>
                <a:cubicBezTo>
                  <a:pt x="126697" y="-27280"/>
                  <a:pt x="225141" y="28408"/>
                  <a:pt x="439900" y="0"/>
                </a:cubicBezTo>
                <a:cubicBezTo>
                  <a:pt x="654659" y="-28408"/>
                  <a:pt x="760187" y="25249"/>
                  <a:pt x="894302" y="0"/>
                </a:cubicBezTo>
                <a:cubicBezTo>
                  <a:pt x="1028417" y="-25249"/>
                  <a:pt x="1206200" y="36673"/>
                  <a:pt x="1450219" y="0"/>
                </a:cubicBezTo>
                <a:cubicBezTo>
                  <a:pt x="1493699" y="119769"/>
                  <a:pt x="1420351" y="201642"/>
                  <a:pt x="1450219" y="369332"/>
                </a:cubicBezTo>
                <a:cubicBezTo>
                  <a:pt x="1222414" y="393413"/>
                  <a:pt x="1117168" y="326228"/>
                  <a:pt x="966813" y="369332"/>
                </a:cubicBezTo>
                <a:cubicBezTo>
                  <a:pt x="816458" y="412436"/>
                  <a:pt x="690476" y="362841"/>
                  <a:pt x="468904" y="369332"/>
                </a:cubicBezTo>
                <a:cubicBezTo>
                  <a:pt x="247332" y="375823"/>
                  <a:pt x="102536" y="358211"/>
                  <a:pt x="0" y="369332"/>
                </a:cubicBezTo>
                <a:cubicBezTo>
                  <a:pt x="-42162" y="254526"/>
                  <a:pt x="33750" y="181451"/>
                  <a:pt x="0" y="0"/>
                </a:cubicBezTo>
                <a:close/>
              </a:path>
            </a:pathLst>
          </a:custGeom>
          <a:solidFill>
            <a:schemeClr val="tx1">
              <a:alpha val="83000"/>
            </a:schemeClr>
          </a:solidFill>
          <a:ln>
            <a:solidFill>
              <a:schemeClr val="tx1"/>
            </a:solidFill>
            <a:extLst>
              <a:ext uri="{C807C97D-BFC1-408E-A445-0C87EB9F89A2}">
                <ask:lineSketchStyleProps xmlns:ask="http://schemas.microsoft.com/office/drawing/2018/sketchyshapes" sd="333870983">
                  <a:custGeom>
                    <a:avLst/>
                    <a:gdLst>
                      <a:gd name="connsiteX0" fmla="*/ 0 w 1333837"/>
                      <a:gd name="connsiteY0" fmla="*/ 0 h 369332"/>
                      <a:gd name="connsiteX1" fmla="*/ 431273 w 1333837"/>
                      <a:gd name="connsiteY1" fmla="*/ 0 h 369332"/>
                      <a:gd name="connsiteX2" fmla="*/ 875885 w 1333837"/>
                      <a:gd name="connsiteY2" fmla="*/ 0 h 369332"/>
                      <a:gd name="connsiteX3" fmla="*/ 1333837 w 1333837"/>
                      <a:gd name="connsiteY3" fmla="*/ 0 h 369332"/>
                      <a:gd name="connsiteX4" fmla="*/ 1333837 w 1333837"/>
                      <a:gd name="connsiteY4" fmla="*/ 369332 h 369332"/>
                      <a:gd name="connsiteX5" fmla="*/ 915901 w 1333837"/>
                      <a:gd name="connsiteY5" fmla="*/ 369332 h 369332"/>
                      <a:gd name="connsiteX6" fmla="*/ 484627 w 1333837"/>
                      <a:gd name="connsiteY6" fmla="*/ 369332 h 369332"/>
                      <a:gd name="connsiteX7" fmla="*/ 0 w 1333837"/>
                      <a:gd name="connsiteY7" fmla="*/ 369332 h 369332"/>
                      <a:gd name="connsiteX8" fmla="*/ 0 w 1333837"/>
                      <a:gd name="connsiteY8" fmla="*/ 0 h 369332"/>
                      <a:gd name="connsiteX0" fmla="*/ 0 w 1333837"/>
                      <a:gd name="connsiteY0" fmla="*/ 0 h 369332"/>
                      <a:gd name="connsiteX1" fmla="*/ 404597 w 1333837"/>
                      <a:gd name="connsiteY1" fmla="*/ 0 h 369332"/>
                      <a:gd name="connsiteX2" fmla="*/ 822533 w 1333837"/>
                      <a:gd name="connsiteY2" fmla="*/ 0 h 369332"/>
                      <a:gd name="connsiteX3" fmla="*/ 1333837 w 1333837"/>
                      <a:gd name="connsiteY3" fmla="*/ 0 h 369332"/>
                      <a:gd name="connsiteX4" fmla="*/ 1333837 w 1333837"/>
                      <a:gd name="connsiteY4" fmla="*/ 369332 h 369332"/>
                      <a:gd name="connsiteX5" fmla="*/ 889224 w 1333837"/>
                      <a:gd name="connsiteY5" fmla="*/ 369332 h 369332"/>
                      <a:gd name="connsiteX6" fmla="*/ 431273 w 1333837"/>
                      <a:gd name="connsiteY6" fmla="*/ 369332 h 369332"/>
                      <a:gd name="connsiteX7" fmla="*/ 0 w 1333837"/>
                      <a:gd name="connsiteY7" fmla="*/ 369332 h 369332"/>
                      <a:gd name="connsiteX8" fmla="*/ 0 w 1333837"/>
                      <a:gd name="connsiteY8" fmla="*/ 0 h 369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3837" h="369332" fill="none" extrusionOk="0">
                        <a:moveTo>
                          <a:pt x="0" y="0"/>
                        </a:moveTo>
                        <a:cubicBezTo>
                          <a:pt x="100433" y="-15288"/>
                          <a:pt x="209604" y="69713"/>
                          <a:pt x="431273" y="0"/>
                        </a:cubicBezTo>
                        <a:cubicBezTo>
                          <a:pt x="662841" y="-37613"/>
                          <a:pt x="747078" y="42020"/>
                          <a:pt x="875885" y="0"/>
                        </a:cubicBezTo>
                        <a:cubicBezTo>
                          <a:pt x="1024322" y="-29929"/>
                          <a:pt x="1128628" y="32567"/>
                          <a:pt x="1333837" y="0"/>
                        </a:cubicBezTo>
                        <a:cubicBezTo>
                          <a:pt x="1353187" y="161069"/>
                          <a:pt x="1329567" y="191006"/>
                          <a:pt x="1333837" y="369332"/>
                        </a:cubicBezTo>
                        <a:cubicBezTo>
                          <a:pt x="1163033" y="393594"/>
                          <a:pt x="1066854" y="351701"/>
                          <a:pt x="915901" y="369332"/>
                        </a:cubicBezTo>
                        <a:cubicBezTo>
                          <a:pt x="767546" y="411474"/>
                          <a:pt x="584703" y="318977"/>
                          <a:pt x="484627" y="369332"/>
                        </a:cubicBezTo>
                        <a:cubicBezTo>
                          <a:pt x="418484" y="436161"/>
                          <a:pt x="203568" y="296086"/>
                          <a:pt x="0" y="369332"/>
                        </a:cubicBezTo>
                        <a:cubicBezTo>
                          <a:pt x="-17699" y="202378"/>
                          <a:pt x="34847" y="154031"/>
                          <a:pt x="0" y="0"/>
                        </a:cubicBezTo>
                        <a:close/>
                      </a:path>
                      <a:path w="1333837" h="369332" stroke="0" extrusionOk="0">
                        <a:moveTo>
                          <a:pt x="0" y="0"/>
                        </a:moveTo>
                        <a:cubicBezTo>
                          <a:pt x="105576" y="-18474"/>
                          <a:pt x="178569" y="31623"/>
                          <a:pt x="404597" y="0"/>
                        </a:cubicBezTo>
                        <a:cubicBezTo>
                          <a:pt x="603848" y="-36036"/>
                          <a:pt x="707795" y="56251"/>
                          <a:pt x="822533" y="0"/>
                        </a:cubicBezTo>
                        <a:cubicBezTo>
                          <a:pt x="944310" y="-14655"/>
                          <a:pt x="1083028" y="14202"/>
                          <a:pt x="1333837" y="0"/>
                        </a:cubicBezTo>
                        <a:cubicBezTo>
                          <a:pt x="1372825" y="112215"/>
                          <a:pt x="1308517" y="183259"/>
                          <a:pt x="1333837" y="369332"/>
                        </a:cubicBezTo>
                        <a:cubicBezTo>
                          <a:pt x="1097606" y="381951"/>
                          <a:pt x="1030880" y="333608"/>
                          <a:pt x="889224" y="369332"/>
                        </a:cubicBezTo>
                        <a:cubicBezTo>
                          <a:pt x="757095" y="419393"/>
                          <a:pt x="626437" y="334135"/>
                          <a:pt x="431273" y="369332"/>
                        </a:cubicBezTo>
                        <a:cubicBezTo>
                          <a:pt x="228108" y="385687"/>
                          <a:pt x="103124" y="361393"/>
                          <a:pt x="0" y="369332"/>
                        </a:cubicBezTo>
                        <a:cubicBezTo>
                          <a:pt x="-48712" y="253979"/>
                          <a:pt x="27621" y="178045"/>
                          <a:pt x="0" y="0"/>
                        </a:cubicBezTo>
                        <a:close/>
                      </a:path>
                      <a:path w="1333837" h="369332" fill="none" stroke="0" extrusionOk="0">
                        <a:moveTo>
                          <a:pt x="0" y="0"/>
                        </a:moveTo>
                        <a:cubicBezTo>
                          <a:pt x="106808" y="-30481"/>
                          <a:pt x="195573" y="24300"/>
                          <a:pt x="431273" y="0"/>
                        </a:cubicBezTo>
                        <a:cubicBezTo>
                          <a:pt x="647115" y="-46605"/>
                          <a:pt x="761211" y="38972"/>
                          <a:pt x="875885" y="0"/>
                        </a:cubicBezTo>
                        <a:cubicBezTo>
                          <a:pt x="1037249" y="-52807"/>
                          <a:pt x="1104023" y="15183"/>
                          <a:pt x="1333837" y="0"/>
                        </a:cubicBezTo>
                        <a:cubicBezTo>
                          <a:pt x="1339141" y="159630"/>
                          <a:pt x="1333854" y="191688"/>
                          <a:pt x="1333837" y="369332"/>
                        </a:cubicBezTo>
                        <a:cubicBezTo>
                          <a:pt x="1163800" y="420784"/>
                          <a:pt x="1077328" y="338108"/>
                          <a:pt x="915901" y="369332"/>
                        </a:cubicBezTo>
                        <a:cubicBezTo>
                          <a:pt x="768092" y="383093"/>
                          <a:pt x="576319" y="333097"/>
                          <a:pt x="484627" y="369332"/>
                        </a:cubicBezTo>
                        <a:cubicBezTo>
                          <a:pt x="382188" y="452735"/>
                          <a:pt x="191264" y="331554"/>
                          <a:pt x="0" y="369332"/>
                        </a:cubicBezTo>
                        <a:cubicBezTo>
                          <a:pt x="-15236" y="215024"/>
                          <a:pt x="58241" y="148813"/>
                          <a:pt x="0" y="0"/>
                        </a:cubicBezTo>
                        <a:close/>
                      </a:path>
                    </a:pathLst>
                  </a:custGeom>
                  <ask:type>
                    <ask:lineSketchScribble/>
                  </ask:type>
                </ask:lineSketchStyleProps>
              </a:ext>
            </a:extLst>
          </a:ln>
          <a:scene3d>
            <a:camera prst="perspectiveContrastingRightFacing"/>
            <a:lightRig rig="threePt" dir="t"/>
          </a:scene3d>
        </p:spPr>
        <p:txBody>
          <a:bodyPr wrap="square">
            <a:spAutoFit/>
          </a:bodyPr>
          <a:lstStyle/>
          <a:p>
            <a:r>
              <a:rPr lang="ga-IE" b="1" dirty="0">
                <a:solidFill>
                  <a:schemeClr val="bg1"/>
                </a:solidFill>
                <a:latin typeface="Ink Free" panose="03080402000500000000" pitchFamily="66" charset="0"/>
              </a:rPr>
              <a:t>Cupán uisce </a:t>
            </a:r>
            <a:endParaRPr lang="ga-IE" sz="1800" b="1" dirty="0">
              <a:solidFill>
                <a:schemeClr val="bg1"/>
              </a:solidFill>
              <a:latin typeface="Ink Free" panose="03080402000500000000" pitchFamily="66" charset="0"/>
            </a:endParaRPr>
          </a:p>
        </p:txBody>
      </p:sp>
      <p:sp>
        <p:nvSpPr>
          <p:cNvPr id="43" name="TextBox 42">
            <a:extLst>
              <a:ext uri="{FF2B5EF4-FFF2-40B4-BE49-F238E27FC236}">
                <a16:creationId xmlns:a16="http://schemas.microsoft.com/office/drawing/2014/main" id="{63BD45B0-D456-45C1-914C-0995CC16F654}"/>
              </a:ext>
            </a:extLst>
          </p:cNvPr>
          <p:cNvSpPr txBox="1"/>
          <p:nvPr/>
        </p:nvSpPr>
        <p:spPr>
          <a:xfrm>
            <a:off x="198783" y="-19076"/>
            <a:ext cx="7187274" cy="959886"/>
          </a:xfrm>
          <a:prstGeom prst="rect">
            <a:avLst/>
          </a:prstGeom>
        </p:spPr>
        <p:txBody>
          <a:bodyPr vert="horz" lIns="91440" tIns="45720" rIns="91440" bIns="45720" rtlCol="0" anchor="ctr">
            <a:normAutofit/>
          </a:bodyPr>
          <a:lstStyle/>
          <a:p>
            <a:pPr>
              <a:lnSpc>
                <a:spcPct val="90000"/>
              </a:lnSpc>
              <a:spcBef>
                <a:spcPct val="0"/>
              </a:spcBef>
              <a:spcAft>
                <a:spcPts val="600"/>
              </a:spcAft>
            </a:pPr>
            <a:r>
              <a:rPr lang="ga-IE" sz="2800" dirty="0">
                <a:latin typeface="Berlin Sans FB" panose="020E0602020502020306" pitchFamily="34" charset="0"/>
                <a:ea typeface="+mj-ea"/>
                <a:cs typeface="+mj-cs"/>
              </a:rPr>
              <a:t>Turgnamh 3: Criostail</a:t>
            </a:r>
            <a:r>
              <a:rPr lang="en-US" sz="2800" dirty="0">
                <a:latin typeface="Berlin Sans FB" panose="020E0602020502020306" pitchFamily="34" charset="0"/>
                <a:ea typeface="+mj-ea"/>
                <a:cs typeface="+mj-cs"/>
              </a:rPr>
              <a:t> a </a:t>
            </a:r>
            <a:r>
              <a:rPr lang="en-US" sz="2800" dirty="0" err="1">
                <a:latin typeface="Berlin Sans FB" panose="020E0602020502020306" pitchFamily="34" charset="0"/>
                <a:ea typeface="+mj-ea"/>
                <a:cs typeface="+mj-cs"/>
              </a:rPr>
              <a:t>dhéanamh</a:t>
            </a:r>
            <a:r>
              <a:rPr lang="ga-IE" sz="2800" dirty="0">
                <a:latin typeface="Berlin Sans FB" panose="020E0602020502020306" pitchFamily="34" charset="0"/>
                <a:ea typeface="+mj-ea"/>
                <a:cs typeface="+mj-cs"/>
              </a:rPr>
              <a:t> </a:t>
            </a:r>
            <a:r>
              <a:rPr lang="en-IE" sz="2800" dirty="0">
                <a:latin typeface="Berlin Sans FB" panose="020E0602020502020306" pitchFamily="34" charset="0"/>
                <a:ea typeface="+mj-ea"/>
                <a:cs typeface="+mj-cs"/>
              </a:rPr>
              <a:t>– </a:t>
            </a:r>
            <a:r>
              <a:rPr lang="ga-IE" sz="2800" dirty="0">
                <a:latin typeface="Berlin Sans FB" panose="020E0602020502020306" pitchFamily="34" charset="0"/>
                <a:ea typeface="+mj-ea"/>
                <a:cs typeface="+mj-cs"/>
              </a:rPr>
              <a:t>Lá 1</a:t>
            </a:r>
          </a:p>
        </p:txBody>
      </p:sp>
      <p:sp>
        <p:nvSpPr>
          <p:cNvPr id="18" name="TextBox 17">
            <a:extLst>
              <a:ext uri="{FF2B5EF4-FFF2-40B4-BE49-F238E27FC236}">
                <a16:creationId xmlns:a16="http://schemas.microsoft.com/office/drawing/2014/main" id="{7B027666-09EF-BB65-A337-C0B55B57A89C}"/>
              </a:ext>
            </a:extLst>
          </p:cNvPr>
          <p:cNvSpPr txBox="1"/>
          <p:nvPr/>
        </p:nvSpPr>
        <p:spPr>
          <a:xfrm>
            <a:off x="367586" y="3526710"/>
            <a:ext cx="5839074" cy="3241291"/>
          </a:xfrm>
          <a:prstGeom prst="rect">
            <a:avLst/>
          </a:prstGeom>
        </p:spPr>
        <p:txBody>
          <a:bodyPr vert="horz" lIns="91440" tIns="45720" rIns="91440" bIns="45720" rtlCol="0" anchor="t">
            <a:noAutofit/>
          </a:bodyPr>
          <a:lstStyle/>
          <a:p>
            <a:pPr>
              <a:lnSpc>
                <a:spcPct val="90000"/>
              </a:lnSpc>
              <a:spcAft>
                <a:spcPts val="600"/>
              </a:spcAft>
            </a:pPr>
            <a:r>
              <a:rPr lang="ga-IE" sz="2000" b="1" u="sng" dirty="0">
                <a:latin typeface="Tw Cen MT" panose="020B0602020104020603" pitchFamily="34" charset="0"/>
              </a:rPr>
              <a:t>Modh</a:t>
            </a:r>
            <a:endParaRPr lang="ga-IE" sz="2000" u="sng" dirty="0">
              <a:latin typeface="Tw Cen MT" panose="020B0602020104020603" pitchFamily="34" charset="0"/>
            </a:endParaRPr>
          </a:p>
          <a:p>
            <a:pPr marL="457200" indent="-457200">
              <a:lnSpc>
                <a:spcPct val="90000"/>
              </a:lnSpc>
              <a:spcAft>
                <a:spcPts val="600"/>
              </a:spcAft>
              <a:buFont typeface="+mj-lt"/>
              <a:buAutoNum type="arabicPeriod"/>
            </a:pPr>
            <a:r>
              <a:rPr lang="ga-IE" sz="2000" dirty="0">
                <a:latin typeface="Tw Cen MT" panose="020B0602020104020603" pitchFamily="34" charset="0"/>
              </a:rPr>
              <a:t>Cuir an sreangán ar maos sa chupán uisce ar feadh 5 nóiméad.</a:t>
            </a:r>
          </a:p>
          <a:p>
            <a:pPr marL="457200" indent="-457200">
              <a:lnSpc>
                <a:spcPct val="90000"/>
              </a:lnSpc>
              <a:spcAft>
                <a:spcPts val="600"/>
              </a:spcAft>
              <a:buFont typeface="+mj-lt"/>
              <a:buAutoNum type="arabicPeriod"/>
            </a:pPr>
            <a:r>
              <a:rPr lang="ga-IE" sz="2000" dirty="0">
                <a:latin typeface="Tw Cen MT" panose="020B0602020104020603" pitchFamily="34" charset="0"/>
              </a:rPr>
              <a:t>Cuir spúnóg bhoird de shiúcra ar an bhfochupán. </a:t>
            </a:r>
          </a:p>
          <a:p>
            <a:pPr marL="457200" indent="-457200">
              <a:lnSpc>
                <a:spcPct val="90000"/>
              </a:lnSpc>
              <a:spcAft>
                <a:spcPts val="600"/>
              </a:spcAft>
              <a:buFont typeface="+mj-lt"/>
              <a:buAutoNum type="arabicPeriod"/>
            </a:pPr>
            <a:r>
              <a:rPr lang="ga-IE" sz="2000" dirty="0">
                <a:latin typeface="Tw Cen MT" panose="020B0602020104020603" pitchFamily="34" charset="0"/>
              </a:rPr>
              <a:t>Nuair atá na 5 nóiméad thart, tóg an sreangán as an gcupán uisce. Fáisc an fuílleach uisce as. </a:t>
            </a:r>
          </a:p>
          <a:p>
            <a:pPr marL="457200" indent="-457200">
              <a:lnSpc>
                <a:spcPct val="90000"/>
              </a:lnSpc>
              <a:spcAft>
                <a:spcPts val="600"/>
              </a:spcAft>
              <a:buFont typeface="+mj-lt"/>
              <a:buAutoNum type="arabicPeriod"/>
            </a:pPr>
            <a:r>
              <a:rPr lang="ga-IE" sz="2000" dirty="0">
                <a:latin typeface="Tw Cen MT" panose="020B0602020104020603" pitchFamily="34" charset="0"/>
              </a:rPr>
              <a:t>Anois cuir an sreangán ar an bhfochupán agus cuimil sa siúcra é.</a:t>
            </a:r>
          </a:p>
          <a:p>
            <a:pPr marL="457200" indent="-457200">
              <a:lnSpc>
                <a:spcPct val="90000"/>
              </a:lnSpc>
              <a:spcAft>
                <a:spcPts val="600"/>
              </a:spcAft>
              <a:buFont typeface="+mj-lt"/>
              <a:buAutoNum type="arabicPeriod"/>
            </a:pPr>
            <a:r>
              <a:rPr lang="ga-IE" sz="2000" dirty="0">
                <a:latin typeface="Tw Cen MT" panose="020B0602020104020603" pitchFamily="34" charset="0"/>
              </a:rPr>
              <a:t>Leag amach an sreangán ar an bpáipéar gréiscdhíonach agus fág thar oíche é. </a:t>
            </a:r>
          </a:p>
        </p:txBody>
      </p:sp>
      <p:pic>
        <p:nvPicPr>
          <p:cNvPr id="5" name="Picture 4" descr="A picture containing person, plate, food, hand&#10;&#10;Description automatically generated">
            <a:extLst>
              <a:ext uri="{FF2B5EF4-FFF2-40B4-BE49-F238E27FC236}">
                <a16:creationId xmlns:a16="http://schemas.microsoft.com/office/drawing/2014/main" id="{2F5C88FC-7C71-C75F-EA69-C1788C5497F5}"/>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8872070" y="4606572"/>
            <a:ext cx="2332649" cy="2161429"/>
          </a:xfrm>
          <a:prstGeom prst="rect">
            <a:avLst/>
          </a:prstGeom>
        </p:spPr>
      </p:pic>
      <p:sp>
        <p:nvSpPr>
          <p:cNvPr id="13" name="TextBox 12">
            <a:extLst>
              <a:ext uri="{FF2B5EF4-FFF2-40B4-BE49-F238E27FC236}">
                <a16:creationId xmlns:a16="http://schemas.microsoft.com/office/drawing/2014/main" id="{B6FEC606-A9D9-F8D9-5286-BDAD4FB651E1}"/>
              </a:ext>
            </a:extLst>
          </p:cNvPr>
          <p:cNvSpPr txBox="1"/>
          <p:nvPr/>
        </p:nvSpPr>
        <p:spPr>
          <a:xfrm rot="21060000">
            <a:off x="2446671" y="1123565"/>
            <a:ext cx="4206168" cy="1384995"/>
          </a:xfrm>
          <a:custGeom>
            <a:avLst/>
            <a:gdLst>
              <a:gd name="connsiteX0" fmla="*/ 0 w 3603171"/>
              <a:gd name="connsiteY0" fmla="*/ 0 h 2062103"/>
              <a:gd name="connsiteX1" fmla="*/ 514739 w 3603171"/>
              <a:gd name="connsiteY1" fmla="*/ 0 h 2062103"/>
              <a:gd name="connsiteX2" fmla="*/ 957414 w 3603171"/>
              <a:gd name="connsiteY2" fmla="*/ 0 h 2062103"/>
              <a:gd name="connsiteX3" fmla="*/ 1472153 w 3603171"/>
              <a:gd name="connsiteY3" fmla="*/ 0 h 2062103"/>
              <a:gd name="connsiteX4" fmla="*/ 1986891 w 3603171"/>
              <a:gd name="connsiteY4" fmla="*/ 0 h 2062103"/>
              <a:gd name="connsiteX5" fmla="*/ 2501630 w 3603171"/>
              <a:gd name="connsiteY5" fmla="*/ 0 h 2062103"/>
              <a:gd name="connsiteX6" fmla="*/ 2980337 w 3603171"/>
              <a:gd name="connsiteY6" fmla="*/ 0 h 2062103"/>
              <a:gd name="connsiteX7" fmla="*/ 3603171 w 3603171"/>
              <a:gd name="connsiteY7" fmla="*/ 0 h 2062103"/>
              <a:gd name="connsiteX8" fmla="*/ 3603171 w 3603171"/>
              <a:gd name="connsiteY8" fmla="*/ 453663 h 2062103"/>
              <a:gd name="connsiteX9" fmla="*/ 3603171 w 3603171"/>
              <a:gd name="connsiteY9" fmla="*/ 969188 h 2062103"/>
              <a:gd name="connsiteX10" fmla="*/ 3603171 w 3603171"/>
              <a:gd name="connsiteY10" fmla="*/ 1484714 h 2062103"/>
              <a:gd name="connsiteX11" fmla="*/ 3603171 w 3603171"/>
              <a:gd name="connsiteY11" fmla="*/ 2062103 h 2062103"/>
              <a:gd name="connsiteX12" fmla="*/ 3124464 w 3603171"/>
              <a:gd name="connsiteY12" fmla="*/ 2062103 h 2062103"/>
              <a:gd name="connsiteX13" fmla="*/ 2645757 w 3603171"/>
              <a:gd name="connsiteY13" fmla="*/ 2062103 h 2062103"/>
              <a:gd name="connsiteX14" fmla="*/ 2094987 w 3603171"/>
              <a:gd name="connsiteY14" fmla="*/ 2062103 h 2062103"/>
              <a:gd name="connsiteX15" fmla="*/ 1616280 w 3603171"/>
              <a:gd name="connsiteY15" fmla="*/ 2062103 h 2062103"/>
              <a:gd name="connsiteX16" fmla="*/ 1065509 w 3603171"/>
              <a:gd name="connsiteY16" fmla="*/ 2062103 h 2062103"/>
              <a:gd name="connsiteX17" fmla="*/ 478707 w 3603171"/>
              <a:gd name="connsiteY17" fmla="*/ 2062103 h 2062103"/>
              <a:gd name="connsiteX18" fmla="*/ 0 w 3603171"/>
              <a:gd name="connsiteY18" fmla="*/ 2062103 h 2062103"/>
              <a:gd name="connsiteX19" fmla="*/ 0 w 3603171"/>
              <a:gd name="connsiteY19" fmla="*/ 1567198 h 2062103"/>
              <a:gd name="connsiteX20" fmla="*/ 0 w 3603171"/>
              <a:gd name="connsiteY20" fmla="*/ 1051673 h 2062103"/>
              <a:gd name="connsiteX21" fmla="*/ 0 w 3603171"/>
              <a:gd name="connsiteY21" fmla="*/ 577389 h 2062103"/>
              <a:gd name="connsiteX22" fmla="*/ 0 w 3603171"/>
              <a:gd name="connsiteY22" fmla="*/ 0 h 2062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603171" h="2062103" fill="none" extrusionOk="0">
                <a:moveTo>
                  <a:pt x="0" y="0"/>
                </a:moveTo>
                <a:cubicBezTo>
                  <a:pt x="238370" y="-61636"/>
                  <a:pt x="266163" y="8822"/>
                  <a:pt x="514739" y="0"/>
                </a:cubicBezTo>
                <a:cubicBezTo>
                  <a:pt x="763315" y="-8822"/>
                  <a:pt x="856279" y="27033"/>
                  <a:pt x="957414" y="0"/>
                </a:cubicBezTo>
                <a:cubicBezTo>
                  <a:pt x="1058550" y="-27033"/>
                  <a:pt x="1343580" y="51253"/>
                  <a:pt x="1472153" y="0"/>
                </a:cubicBezTo>
                <a:cubicBezTo>
                  <a:pt x="1600726" y="-51253"/>
                  <a:pt x="1846552" y="2004"/>
                  <a:pt x="1986891" y="0"/>
                </a:cubicBezTo>
                <a:cubicBezTo>
                  <a:pt x="2127230" y="-2004"/>
                  <a:pt x="2254907" y="60615"/>
                  <a:pt x="2501630" y="0"/>
                </a:cubicBezTo>
                <a:cubicBezTo>
                  <a:pt x="2748353" y="-60615"/>
                  <a:pt x="2744643" y="34788"/>
                  <a:pt x="2980337" y="0"/>
                </a:cubicBezTo>
                <a:cubicBezTo>
                  <a:pt x="3216031" y="-34788"/>
                  <a:pt x="3397311" y="1992"/>
                  <a:pt x="3603171" y="0"/>
                </a:cubicBezTo>
                <a:cubicBezTo>
                  <a:pt x="3606938" y="221971"/>
                  <a:pt x="3601918" y="251001"/>
                  <a:pt x="3603171" y="453663"/>
                </a:cubicBezTo>
                <a:cubicBezTo>
                  <a:pt x="3604424" y="656325"/>
                  <a:pt x="3542694" y="722660"/>
                  <a:pt x="3603171" y="969188"/>
                </a:cubicBezTo>
                <a:cubicBezTo>
                  <a:pt x="3663648" y="1215717"/>
                  <a:pt x="3579363" y="1250880"/>
                  <a:pt x="3603171" y="1484714"/>
                </a:cubicBezTo>
                <a:cubicBezTo>
                  <a:pt x="3626979" y="1718548"/>
                  <a:pt x="3582336" y="1914352"/>
                  <a:pt x="3603171" y="2062103"/>
                </a:cubicBezTo>
                <a:cubicBezTo>
                  <a:pt x="3477005" y="2070898"/>
                  <a:pt x="3229691" y="2043372"/>
                  <a:pt x="3124464" y="2062103"/>
                </a:cubicBezTo>
                <a:cubicBezTo>
                  <a:pt x="3019237" y="2080834"/>
                  <a:pt x="2760590" y="2013648"/>
                  <a:pt x="2645757" y="2062103"/>
                </a:cubicBezTo>
                <a:cubicBezTo>
                  <a:pt x="2530924" y="2110558"/>
                  <a:pt x="2272472" y="2002908"/>
                  <a:pt x="2094987" y="2062103"/>
                </a:cubicBezTo>
                <a:cubicBezTo>
                  <a:pt x="1917502" y="2121298"/>
                  <a:pt x="1789727" y="2025831"/>
                  <a:pt x="1616280" y="2062103"/>
                </a:cubicBezTo>
                <a:cubicBezTo>
                  <a:pt x="1442833" y="2098375"/>
                  <a:pt x="1288313" y="2014575"/>
                  <a:pt x="1065509" y="2062103"/>
                </a:cubicBezTo>
                <a:cubicBezTo>
                  <a:pt x="842705" y="2109631"/>
                  <a:pt x="694075" y="2011225"/>
                  <a:pt x="478707" y="2062103"/>
                </a:cubicBezTo>
                <a:cubicBezTo>
                  <a:pt x="263339" y="2112981"/>
                  <a:pt x="125787" y="2016205"/>
                  <a:pt x="0" y="2062103"/>
                </a:cubicBezTo>
                <a:cubicBezTo>
                  <a:pt x="-58008" y="1905516"/>
                  <a:pt x="25757" y="1743496"/>
                  <a:pt x="0" y="1567198"/>
                </a:cubicBezTo>
                <a:cubicBezTo>
                  <a:pt x="-25757" y="1390900"/>
                  <a:pt x="23854" y="1185444"/>
                  <a:pt x="0" y="1051673"/>
                </a:cubicBezTo>
                <a:cubicBezTo>
                  <a:pt x="-23854" y="917902"/>
                  <a:pt x="32711" y="746308"/>
                  <a:pt x="0" y="577389"/>
                </a:cubicBezTo>
                <a:cubicBezTo>
                  <a:pt x="-32711" y="408470"/>
                  <a:pt x="48546" y="133090"/>
                  <a:pt x="0" y="0"/>
                </a:cubicBezTo>
                <a:close/>
              </a:path>
              <a:path w="3603171" h="2062103" stroke="0" extrusionOk="0">
                <a:moveTo>
                  <a:pt x="0" y="0"/>
                </a:moveTo>
                <a:cubicBezTo>
                  <a:pt x="139537" y="-28372"/>
                  <a:pt x="384930" y="26494"/>
                  <a:pt x="514739" y="0"/>
                </a:cubicBezTo>
                <a:cubicBezTo>
                  <a:pt x="644548" y="-26494"/>
                  <a:pt x="918159" y="17622"/>
                  <a:pt x="1101541" y="0"/>
                </a:cubicBezTo>
                <a:cubicBezTo>
                  <a:pt x="1284923" y="-17622"/>
                  <a:pt x="1335012" y="41336"/>
                  <a:pt x="1508184" y="0"/>
                </a:cubicBezTo>
                <a:cubicBezTo>
                  <a:pt x="1681356" y="-41336"/>
                  <a:pt x="1761479" y="49311"/>
                  <a:pt x="1986891" y="0"/>
                </a:cubicBezTo>
                <a:cubicBezTo>
                  <a:pt x="2212303" y="-49311"/>
                  <a:pt x="2417330" y="64119"/>
                  <a:pt x="2537662" y="0"/>
                </a:cubicBezTo>
                <a:cubicBezTo>
                  <a:pt x="2657994" y="-64119"/>
                  <a:pt x="2876948" y="59331"/>
                  <a:pt x="3124464" y="0"/>
                </a:cubicBezTo>
                <a:cubicBezTo>
                  <a:pt x="3371980" y="-59331"/>
                  <a:pt x="3453747" y="22408"/>
                  <a:pt x="3603171" y="0"/>
                </a:cubicBezTo>
                <a:cubicBezTo>
                  <a:pt x="3623532" y="152423"/>
                  <a:pt x="3582214" y="333024"/>
                  <a:pt x="3603171" y="474284"/>
                </a:cubicBezTo>
                <a:cubicBezTo>
                  <a:pt x="3624128" y="615544"/>
                  <a:pt x="3587756" y="832505"/>
                  <a:pt x="3603171" y="927946"/>
                </a:cubicBezTo>
                <a:cubicBezTo>
                  <a:pt x="3618586" y="1023387"/>
                  <a:pt x="3594854" y="1268822"/>
                  <a:pt x="3603171" y="1422851"/>
                </a:cubicBezTo>
                <a:cubicBezTo>
                  <a:pt x="3611488" y="1576881"/>
                  <a:pt x="3597193" y="1855180"/>
                  <a:pt x="3603171" y="2062103"/>
                </a:cubicBezTo>
                <a:cubicBezTo>
                  <a:pt x="3474318" y="2124283"/>
                  <a:pt x="3198461" y="2013376"/>
                  <a:pt x="3052401" y="2062103"/>
                </a:cubicBezTo>
                <a:cubicBezTo>
                  <a:pt x="2906341" y="2110830"/>
                  <a:pt x="2788255" y="2041369"/>
                  <a:pt x="2609725" y="2062103"/>
                </a:cubicBezTo>
                <a:cubicBezTo>
                  <a:pt x="2431195" y="2082837"/>
                  <a:pt x="2305901" y="2017941"/>
                  <a:pt x="2131018" y="2062103"/>
                </a:cubicBezTo>
                <a:cubicBezTo>
                  <a:pt x="1956135" y="2106265"/>
                  <a:pt x="1752840" y="2018919"/>
                  <a:pt x="1616280" y="2062103"/>
                </a:cubicBezTo>
                <a:cubicBezTo>
                  <a:pt x="1479720" y="2105287"/>
                  <a:pt x="1325709" y="2058719"/>
                  <a:pt x="1173604" y="2062103"/>
                </a:cubicBezTo>
                <a:cubicBezTo>
                  <a:pt x="1021499" y="2065487"/>
                  <a:pt x="774181" y="2024419"/>
                  <a:pt x="586802" y="2062103"/>
                </a:cubicBezTo>
                <a:cubicBezTo>
                  <a:pt x="399423" y="2099787"/>
                  <a:pt x="172571" y="2036175"/>
                  <a:pt x="0" y="2062103"/>
                </a:cubicBezTo>
                <a:cubicBezTo>
                  <a:pt x="-41010" y="1897063"/>
                  <a:pt x="51043" y="1779826"/>
                  <a:pt x="0" y="1567198"/>
                </a:cubicBezTo>
                <a:cubicBezTo>
                  <a:pt x="-51043" y="1354570"/>
                  <a:pt x="42023" y="1246591"/>
                  <a:pt x="0" y="1072294"/>
                </a:cubicBezTo>
                <a:cubicBezTo>
                  <a:pt x="-42023" y="897997"/>
                  <a:pt x="49861" y="785951"/>
                  <a:pt x="0" y="598010"/>
                </a:cubicBezTo>
                <a:cubicBezTo>
                  <a:pt x="-49861" y="410069"/>
                  <a:pt x="52088" y="129433"/>
                  <a:pt x="0" y="0"/>
                </a:cubicBezTo>
                <a:close/>
              </a:path>
            </a:pathLst>
          </a:custGeom>
          <a:ln>
            <a:extLst>
              <a:ext uri="{C807C97D-BFC1-408E-A445-0C87EB9F89A2}">
                <ask:lineSketchStyleProps xmlns:ask="http://schemas.microsoft.com/office/drawing/2018/sketchyshapes" sd="481711788">
                  <a:custGeom>
                    <a:avLst/>
                    <a:gdLst>
                      <a:gd name="connsiteX0" fmla="*/ 0 w 4206168"/>
                      <a:gd name="connsiteY0" fmla="*/ 0 h 1384995"/>
                      <a:gd name="connsiteX1" fmla="*/ 600881 w 4206168"/>
                      <a:gd name="connsiteY1" fmla="*/ 0 h 1384995"/>
                      <a:gd name="connsiteX2" fmla="*/ 1117638 w 4206168"/>
                      <a:gd name="connsiteY2" fmla="*/ 0 h 1384995"/>
                      <a:gd name="connsiteX3" fmla="*/ 1718520 w 4206168"/>
                      <a:gd name="connsiteY3" fmla="*/ 0 h 1384995"/>
                      <a:gd name="connsiteX4" fmla="*/ 2319400 w 4206168"/>
                      <a:gd name="connsiteY4" fmla="*/ 0 h 1384995"/>
                      <a:gd name="connsiteX5" fmla="*/ 2920282 w 4206168"/>
                      <a:gd name="connsiteY5" fmla="*/ 0 h 1384995"/>
                      <a:gd name="connsiteX6" fmla="*/ 3479101 w 4206168"/>
                      <a:gd name="connsiteY6" fmla="*/ 0 h 1384995"/>
                      <a:gd name="connsiteX7" fmla="*/ 4206168 w 4206168"/>
                      <a:gd name="connsiteY7" fmla="*/ 0 h 1384995"/>
                      <a:gd name="connsiteX8" fmla="*/ 4206168 w 4206168"/>
                      <a:gd name="connsiteY8" fmla="*/ 304699 h 1384995"/>
                      <a:gd name="connsiteX9" fmla="*/ 4206168 w 4206168"/>
                      <a:gd name="connsiteY9" fmla="*/ 650947 h 1384995"/>
                      <a:gd name="connsiteX10" fmla="*/ 4206168 w 4206168"/>
                      <a:gd name="connsiteY10" fmla="*/ 997196 h 1384995"/>
                      <a:gd name="connsiteX11" fmla="*/ 4206168 w 4206168"/>
                      <a:gd name="connsiteY11" fmla="*/ 1384995 h 1384995"/>
                      <a:gd name="connsiteX12" fmla="*/ 3647348 w 4206168"/>
                      <a:gd name="connsiteY12" fmla="*/ 1384995 h 1384995"/>
                      <a:gd name="connsiteX13" fmla="*/ 3088529 w 4206168"/>
                      <a:gd name="connsiteY13" fmla="*/ 1384995 h 1384995"/>
                      <a:gd name="connsiteX14" fmla="*/ 2445586 w 4206168"/>
                      <a:gd name="connsiteY14" fmla="*/ 1384995 h 1384995"/>
                      <a:gd name="connsiteX15" fmla="*/ 1886767 w 4206168"/>
                      <a:gd name="connsiteY15" fmla="*/ 1384995 h 1384995"/>
                      <a:gd name="connsiteX16" fmla="*/ 1243823 w 4206168"/>
                      <a:gd name="connsiteY16" fmla="*/ 1384995 h 1384995"/>
                      <a:gd name="connsiteX17" fmla="*/ 558819 w 4206168"/>
                      <a:gd name="connsiteY17" fmla="*/ 1384995 h 1384995"/>
                      <a:gd name="connsiteX18" fmla="*/ 0 w 4206168"/>
                      <a:gd name="connsiteY18" fmla="*/ 1384995 h 1384995"/>
                      <a:gd name="connsiteX19" fmla="*/ 0 w 4206168"/>
                      <a:gd name="connsiteY19" fmla="*/ 1052596 h 1384995"/>
                      <a:gd name="connsiteX20" fmla="*/ 0 w 4206168"/>
                      <a:gd name="connsiteY20" fmla="*/ 706347 h 1384995"/>
                      <a:gd name="connsiteX21" fmla="*/ 0 w 4206168"/>
                      <a:gd name="connsiteY21" fmla="*/ 387798 h 1384995"/>
                      <a:gd name="connsiteX22" fmla="*/ 0 w 4206168"/>
                      <a:gd name="connsiteY22" fmla="*/ 0 h 1384995"/>
                      <a:gd name="connsiteX0" fmla="*/ 0 w 4206168"/>
                      <a:gd name="connsiteY0" fmla="*/ 0 h 1384995"/>
                      <a:gd name="connsiteX1" fmla="*/ 600881 w 4206168"/>
                      <a:gd name="connsiteY1" fmla="*/ 0 h 1384995"/>
                      <a:gd name="connsiteX2" fmla="*/ 1285885 w 4206168"/>
                      <a:gd name="connsiteY2" fmla="*/ 0 h 1384995"/>
                      <a:gd name="connsiteX3" fmla="*/ 1760581 w 4206168"/>
                      <a:gd name="connsiteY3" fmla="*/ 0 h 1384995"/>
                      <a:gd name="connsiteX4" fmla="*/ 2319400 w 4206168"/>
                      <a:gd name="connsiteY4" fmla="*/ 0 h 1384995"/>
                      <a:gd name="connsiteX5" fmla="*/ 2962344 w 4206168"/>
                      <a:gd name="connsiteY5" fmla="*/ 0 h 1384995"/>
                      <a:gd name="connsiteX6" fmla="*/ 3647348 w 4206168"/>
                      <a:gd name="connsiteY6" fmla="*/ 0 h 1384995"/>
                      <a:gd name="connsiteX7" fmla="*/ 4206168 w 4206168"/>
                      <a:gd name="connsiteY7" fmla="*/ 0 h 1384995"/>
                      <a:gd name="connsiteX8" fmla="*/ 4206168 w 4206168"/>
                      <a:gd name="connsiteY8" fmla="*/ 318549 h 1384995"/>
                      <a:gd name="connsiteX9" fmla="*/ 4206168 w 4206168"/>
                      <a:gd name="connsiteY9" fmla="*/ 623247 h 1384995"/>
                      <a:gd name="connsiteX10" fmla="*/ 4206168 w 4206168"/>
                      <a:gd name="connsiteY10" fmla="*/ 955646 h 1384995"/>
                      <a:gd name="connsiteX11" fmla="*/ 4206168 w 4206168"/>
                      <a:gd name="connsiteY11" fmla="*/ 1384995 h 1384995"/>
                      <a:gd name="connsiteX12" fmla="*/ 3563225 w 4206168"/>
                      <a:gd name="connsiteY12" fmla="*/ 1384995 h 1384995"/>
                      <a:gd name="connsiteX13" fmla="*/ 3046467 w 4206168"/>
                      <a:gd name="connsiteY13" fmla="*/ 1384995 h 1384995"/>
                      <a:gd name="connsiteX14" fmla="*/ 2487647 w 4206168"/>
                      <a:gd name="connsiteY14" fmla="*/ 1384995 h 1384995"/>
                      <a:gd name="connsiteX15" fmla="*/ 1886767 w 4206168"/>
                      <a:gd name="connsiteY15" fmla="*/ 1384995 h 1384995"/>
                      <a:gd name="connsiteX16" fmla="*/ 1370008 w 4206168"/>
                      <a:gd name="connsiteY16" fmla="*/ 1384995 h 1384995"/>
                      <a:gd name="connsiteX17" fmla="*/ 685004 w 4206168"/>
                      <a:gd name="connsiteY17" fmla="*/ 1384995 h 1384995"/>
                      <a:gd name="connsiteX18" fmla="*/ 0 w 4206168"/>
                      <a:gd name="connsiteY18" fmla="*/ 1384995 h 1384995"/>
                      <a:gd name="connsiteX19" fmla="*/ 0 w 4206168"/>
                      <a:gd name="connsiteY19" fmla="*/ 1052596 h 1384995"/>
                      <a:gd name="connsiteX20" fmla="*/ 0 w 4206168"/>
                      <a:gd name="connsiteY20" fmla="*/ 720197 h 1384995"/>
                      <a:gd name="connsiteX21" fmla="*/ 0 w 4206168"/>
                      <a:gd name="connsiteY21" fmla="*/ 401648 h 1384995"/>
                      <a:gd name="connsiteX22" fmla="*/ 0 w 4206168"/>
                      <a:gd name="connsiteY22" fmla="*/ 0 h 13849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206168" h="1384995" fill="none" extrusionOk="0">
                        <a:moveTo>
                          <a:pt x="0" y="0"/>
                        </a:moveTo>
                        <a:cubicBezTo>
                          <a:pt x="265439" y="-35114"/>
                          <a:pt x="295485" y="1159"/>
                          <a:pt x="600881" y="0"/>
                        </a:cubicBezTo>
                        <a:cubicBezTo>
                          <a:pt x="884281" y="-11475"/>
                          <a:pt x="999550" y="9829"/>
                          <a:pt x="1117638" y="0"/>
                        </a:cubicBezTo>
                        <a:cubicBezTo>
                          <a:pt x="1240112" y="-34001"/>
                          <a:pt x="1562389" y="40975"/>
                          <a:pt x="1718520" y="0"/>
                        </a:cubicBezTo>
                        <a:cubicBezTo>
                          <a:pt x="1865364" y="-29450"/>
                          <a:pt x="2143886" y="-13614"/>
                          <a:pt x="2319400" y="0"/>
                        </a:cubicBezTo>
                        <a:cubicBezTo>
                          <a:pt x="2506608" y="34739"/>
                          <a:pt x="2637280" y="-1291"/>
                          <a:pt x="2920282" y="0"/>
                        </a:cubicBezTo>
                        <a:cubicBezTo>
                          <a:pt x="3209351" y="-42352"/>
                          <a:pt x="3202705" y="25640"/>
                          <a:pt x="3479101" y="0"/>
                        </a:cubicBezTo>
                        <a:cubicBezTo>
                          <a:pt x="3754093" y="-44667"/>
                          <a:pt x="3943839" y="19404"/>
                          <a:pt x="4206168" y="0"/>
                        </a:cubicBezTo>
                        <a:cubicBezTo>
                          <a:pt x="4209258" y="150523"/>
                          <a:pt x="4199341" y="169315"/>
                          <a:pt x="4206168" y="304699"/>
                        </a:cubicBezTo>
                        <a:cubicBezTo>
                          <a:pt x="4203077" y="436062"/>
                          <a:pt x="4150105" y="494105"/>
                          <a:pt x="4206168" y="650947"/>
                        </a:cubicBezTo>
                        <a:cubicBezTo>
                          <a:pt x="4259043" y="797814"/>
                          <a:pt x="4193099" y="846688"/>
                          <a:pt x="4206168" y="997196"/>
                        </a:cubicBezTo>
                        <a:cubicBezTo>
                          <a:pt x="4231481" y="1154067"/>
                          <a:pt x="4186797" y="1271538"/>
                          <a:pt x="4206168" y="1384995"/>
                        </a:cubicBezTo>
                        <a:cubicBezTo>
                          <a:pt x="4084763" y="1379169"/>
                          <a:pt x="3748072" y="1396137"/>
                          <a:pt x="3647348" y="1384995"/>
                        </a:cubicBezTo>
                        <a:cubicBezTo>
                          <a:pt x="3519204" y="1384259"/>
                          <a:pt x="3234380" y="1366645"/>
                          <a:pt x="3088529" y="1384995"/>
                        </a:cubicBezTo>
                        <a:cubicBezTo>
                          <a:pt x="2940247" y="1421183"/>
                          <a:pt x="2634844" y="1326356"/>
                          <a:pt x="2445586" y="1384995"/>
                        </a:cubicBezTo>
                        <a:cubicBezTo>
                          <a:pt x="2233907" y="1442755"/>
                          <a:pt x="2085590" y="1369407"/>
                          <a:pt x="1886767" y="1384995"/>
                        </a:cubicBezTo>
                        <a:cubicBezTo>
                          <a:pt x="1664147" y="1391657"/>
                          <a:pt x="1501627" y="1332240"/>
                          <a:pt x="1243823" y="1384995"/>
                        </a:cubicBezTo>
                        <a:cubicBezTo>
                          <a:pt x="988512" y="1391186"/>
                          <a:pt x="799349" y="1301091"/>
                          <a:pt x="558819" y="1384995"/>
                        </a:cubicBezTo>
                        <a:cubicBezTo>
                          <a:pt x="298142" y="1428118"/>
                          <a:pt x="180360" y="1372354"/>
                          <a:pt x="0" y="1384995"/>
                        </a:cubicBezTo>
                        <a:cubicBezTo>
                          <a:pt x="-33034" y="1281549"/>
                          <a:pt x="21379" y="1197762"/>
                          <a:pt x="0" y="1052596"/>
                        </a:cubicBezTo>
                        <a:cubicBezTo>
                          <a:pt x="-29106" y="927885"/>
                          <a:pt x="49810" y="786099"/>
                          <a:pt x="0" y="706347"/>
                        </a:cubicBezTo>
                        <a:cubicBezTo>
                          <a:pt x="-48407" y="637497"/>
                          <a:pt x="49298" y="518976"/>
                          <a:pt x="0" y="387798"/>
                        </a:cubicBezTo>
                        <a:cubicBezTo>
                          <a:pt x="-67363" y="279948"/>
                          <a:pt x="57656" y="83431"/>
                          <a:pt x="0" y="0"/>
                        </a:cubicBezTo>
                        <a:close/>
                      </a:path>
                      <a:path w="4206168" h="1384995" stroke="0" extrusionOk="0">
                        <a:moveTo>
                          <a:pt x="0" y="0"/>
                        </a:moveTo>
                        <a:cubicBezTo>
                          <a:pt x="173296" y="-43492"/>
                          <a:pt x="434926" y="-4836"/>
                          <a:pt x="600881" y="0"/>
                        </a:cubicBezTo>
                        <a:cubicBezTo>
                          <a:pt x="756823" y="-38217"/>
                          <a:pt x="1034567" y="-24537"/>
                          <a:pt x="1285885" y="0"/>
                        </a:cubicBezTo>
                        <a:cubicBezTo>
                          <a:pt x="1493374" y="-13337"/>
                          <a:pt x="1561546" y="34605"/>
                          <a:pt x="1760581" y="0"/>
                        </a:cubicBezTo>
                        <a:cubicBezTo>
                          <a:pt x="1958919" y="-20024"/>
                          <a:pt x="2036530" y="32436"/>
                          <a:pt x="2319400" y="0"/>
                        </a:cubicBezTo>
                        <a:cubicBezTo>
                          <a:pt x="2564334" y="-12043"/>
                          <a:pt x="2786286" y="45319"/>
                          <a:pt x="2962344" y="0"/>
                        </a:cubicBezTo>
                        <a:cubicBezTo>
                          <a:pt x="3111429" y="-12596"/>
                          <a:pt x="3308130" y="73293"/>
                          <a:pt x="3647348" y="0"/>
                        </a:cubicBezTo>
                        <a:cubicBezTo>
                          <a:pt x="3946618" y="-13357"/>
                          <a:pt x="4023439" y="17950"/>
                          <a:pt x="4206168" y="0"/>
                        </a:cubicBezTo>
                        <a:cubicBezTo>
                          <a:pt x="4240601" y="114348"/>
                          <a:pt x="4188359" y="222554"/>
                          <a:pt x="4206168" y="318549"/>
                        </a:cubicBezTo>
                        <a:cubicBezTo>
                          <a:pt x="4219775" y="407807"/>
                          <a:pt x="4204790" y="561476"/>
                          <a:pt x="4206168" y="623247"/>
                        </a:cubicBezTo>
                        <a:cubicBezTo>
                          <a:pt x="4204536" y="699735"/>
                          <a:pt x="4193761" y="832617"/>
                          <a:pt x="4206168" y="955646"/>
                        </a:cubicBezTo>
                        <a:cubicBezTo>
                          <a:pt x="4228701" y="1052134"/>
                          <a:pt x="4206470" y="1210677"/>
                          <a:pt x="4206168" y="1384995"/>
                        </a:cubicBezTo>
                        <a:cubicBezTo>
                          <a:pt x="4057740" y="1432201"/>
                          <a:pt x="3698331" y="1385939"/>
                          <a:pt x="3563225" y="1384995"/>
                        </a:cubicBezTo>
                        <a:cubicBezTo>
                          <a:pt x="3409717" y="1455069"/>
                          <a:pt x="3243327" y="1373990"/>
                          <a:pt x="3046467" y="1384995"/>
                        </a:cubicBezTo>
                        <a:cubicBezTo>
                          <a:pt x="2833266" y="1419827"/>
                          <a:pt x="2647830" y="1361742"/>
                          <a:pt x="2487647" y="1384995"/>
                        </a:cubicBezTo>
                        <a:cubicBezTo>
                          <a:pt x="2270255" y="1419187"/>
                          <a:pt x="2051221" y="1374969"/>
                          <a:pt x="1886767" y="1384995"/>
                        </a:cubicBezTo>
                        <a:cubicBezTo>
                          <a:pt x="1721326" y="1408315"/>
                          <a:pt x="1538583" y="1389622"/>
                          <a:pt x="1370008" y="1384995"/>
                        </a:cubicBezTo>
                        <a:cubicBezTo>
                          <a:pt x="1194408" y="1428514"/>
                          <a:pt x="903993" y="1334007"/>
                          <a:pt x="685004" y="1384995"/>
                        </a:cubicBezTo>
                        <a:cubicBezTo>
                          <a:pt x="467065" y="1403392"/>
                          <a:pt x="194214" y="1410777"/>
                          <a:pt x="0" y="1384995"/>
                        </a:cubicBezTo>
                        <a:cubicBezTo>
                          <a:pt x="-37214" y="1242995"/>
                          <a:pt x="26433" y="1199590"/>
                          <a:pt x="0" y="1052596"/>
                        </a:cubicBezTo>
                        <a:cubicBezTo>
                          <a:pt x="-33992" y="882511"/>
                          <a:pt x="41231" y="824578"/>
                          <a:pt x="0" y="720197"/>
                        </a:cubicBezTo>
                        <a:cubicBezTo>
                          <a:pt x="-53845" y="581586"/>
                          <a:pt x="24614" y="538219"/>
                          <a:pt x="0" y="401648"/>
                        </a:cubicBezTo>
                        <a:cubicBezTo>
                          <a:pt x="-40339" y="280763"/>
                          <a:pt x="43343" y="93984"/>
                          <a:pt x="0" y="0"/>
                        </a:cubicBezTo>
                        <a:close/>
                      </a:path>
                      <a:path w="4206168" h="1384995" fill="none" stroke="0" extrusionOk="0">
                        <a:moveTo>
                          <a:pt x="0" y="0"/>
                        </a:moveTo>
                        <a:cubicBezTo>
                          <a:pt x="291838" y="-50755"/>
                          <a:pt x="308749" y="18027"/>
                          <a:pt x="600881" y="0"/>
                        </a:cubicBezTo>
                        <a:cubicBezTo>
                          <a:pt x="866955" y="-16599"/>
                          <a:pt x="1006952" y="18760"/>
                          <a:pt x="1117638" y="0"/>
                        </a:cubicBezTo>
                        <a:cubicBezTo>
                          <a:pt x="1268895" y="-18025"/>
                          <a:pt x="1593644" y="12340"/>
                          <a:pt x="1718520" y="0"/>
                        </a:cubicBezTo>
                        <a:cubicBezTo>
                          <a:pt x="1900806" y="-11372"/>
                          <a:pt x="2110902" y="-6120"/>
                          <a:pt x="2319400" y="0"/>
                        </a:cubicBezTo>
                        <a:cubicBezTo>
                          <a:pt x="2466150" y="-28419"/>
                          <a:pt x="2673403" y="49027"/>
                          <a:pt x="2920282" y="0"/>
                        </a:cubicBezTo>
                        <a:cubicBezTo>
                          <a:pt x="3189584" y="-38658"/>
                          <a:pt x="3207976" y="24192"/>
                          <a:pt x="3479101" y="0"/>
                        </a:cubicBezTo>
                        <a:cubicBezTo>
                          <a:pt x="3753139" y="3102"/>
                          <a:pt x="3984126" y="-13270"/>
                          <a:pt x="4206168" y="0"/>
                        </a:cubicBezTo>
                        <a:cubicBezTo>
                          <a:pt x="4213774" y="149375"/>
                          <a:pt x="4209946" y="168351"/>
                          <a:pt x="4206168" y="304699"/>
                        </a:cubicBezTo>
                        <a:cubicBezTo>
                          <a:pt x="4191476" y="447073"/>
                          <a:pt x="4136269" y="467416"/>
                          <a:pt x="4206168" y="650947"/>
                        </a:cubicBezTo>
                        <a:cubicBezTo>
                          <a:pt x="4305196" y="825072"/>
                          <a:pt x="4200125" y="827263"/>
                          <a:pt x="4206168" y="997196"/>
                        </a:cubicBezTo>
                        <a:cubicBezTo>
                          <a:pt x="4238180" y="1140904"/>
                          <a:pt x="4178664" y="1277052"/>
                          <a:pt x="4206168" y="1384995"/>
                        </a:cubicBezTo>
                        <a:cubicBezTo>
                          <a:pt x="4039780" y="1366383"/>
                          <a:pt x="3787403" y="1355496"/>
                          <a:pt x="3647348" y="1384995"/>
                        </a:cubicBezTo>
                        <a:cubicBezTo>
                          <a:pt x="3508031" y="1374538"/>
                          <a:pt x="3226443" y="1336312"/>
                          <a:pt x="3088529" y="1384995"/>
                        </a:cubicBezTo>
                        <a:cubicBezTo>
                          <a:pt x="2948864" y="1401575"/>
                          <a:pt x="2625644" y="1350913"/>
                          <a:pt x="2445586" y="1384995"/>
                        </a:cubicBezTo>
                        <a:cubicBezTo>
                          <a:pt x="2250953" y="1458301"/>
                          <a:pt x="2063825" y="1341908"/>
                          <a:pt x="1886767" y="1384995"/>
                        </a:cubicBezTo>
                        <a:cubicBezTo>
                          <a:pt x="1703970" y="1378436"/>
                          <a:pt x="1493659" y="1357962"/>
                          <a:pt x="1243823" y="1384995"/>
                        </a:cubicBezTo>
                        <a:cubicBezTo>
                          <a:pt x="1016534" y="1461450"/>
                          <a:pt x="795020" y="1345943"/>
                          <a:pt x="558819" y="1384995"/>
                        </a:cubicBezTo>
                        <a:cubicBezTo>
                          <a:pt x="312748" y="1380718"/>
                          <a:pt x="137137" y="1331700"/>
                          <a:pt x="0" y="1384995"/>
                        </a:cubicBezTo>
                        <a:cubicBezTo>
                          <a:pt x="-81831" y="1283477"/>
                          <a:pt x="4845" y="1175758"/>
                          <a:pt x="0" y="1052596"/>
                        </a:cubicBezTo>
                        <a:cubicBezTo>
                          <a:pt x="-12360" y="915598"/>
                          <a:pt x="27697" y="792775"/>
                          <a:pt x="0" y="706347"/>
                        </a:cubicBezTo>
                        <a:cubicBezTo>
                          <a:pt x="-43651" y="593276"/>
                          <a:pt x="15058" y="514996"/>
                          <a:pt x="0" y="387798"/>
                        </a:cubicBezTo>
                        <a:cubicBezTo>
                          <a:pt x="-40986" y="281514"/>
                          <a:pt x="66083" y="70804"/>
                          <a:pt x="0" y="0"/>
                        </a:cubicBezTo>
                        <a:close/>
                      </a:path>
                    </a:pathLst>
                  </a:custGeom>
                  <ask:type>
                    <ask:lineSketchScribble/>
                  </ask:type>
                </ask:lineSketchStyleProps>
              </a:ext>
            </a:extLst>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ga-IE" sz="1400" b="1" dirty="0">
                <a:solidFill>
                  <a:srgbClr val="FF0000"/>
                </a:solidFill>
                <a:latin typeface="Berlin Sans FB" panose="020E0602020502020306" pitchFamily="34" charset="0"/>
              </a:rPr>
              <a:t>AIRE:</a:t>
            </a:r>
          </a:p>
          <a:p>
            <a:r>
              <a:rPr lang="ga-IE" sz="1400" dirty="0">
                <a:solidFill>
                  <a:srgbClr val="FF0000"/>
                </a:solidFill>
                <a:latin typeface="Berlin Sans FB" panose="020E0602020502020306" pitchFamily="34" charset="0"/>
              </a:rPr>
              <a:t>Caithfear </a:t>
            </a:r>
            <a:r>
              <a:rPr lang="ga-IE" sz="1400" dirty="0" err="1">
                <a:solidFill>
                  <a:srgbClr val="FF0000"/>
                </a:solidFill>
                <a:latin typeface="Berlin Sans FB" panose="020E0602020502020306" pitchFamily="34" charset="0"/>
              </a:rPr>
              <a:t>ui</a:t>
            </a:r>
            <a:r>
              <a:rPr lang="en-GB" sz="1400" dirty="0">
                <a:solidFill>
                  <a:srgbClr val="FF0000"/>
                </a:solidFill>
                <a:latin typeface="Berlin Sans FB" panose="020E0602020502020306" pitchFamily="34" charset="0"/>
              </a:rPr>
              <a:t>s</a:t>
            </a:r>
            <a:r>
              <a:rPr lang="ga-IE" sz="1400" dirty="0" err="1">
                <a:solidFill>
                  <a:srgbClr val="FF0000"/>
                </a:solidFill>
                <a:latin typeface="Berlin Sans FB" panose="020E0602020502020306" pitchFamily="34" charset="0"/>
              </a:rPr>
              <a:t>ce</a:t>
            </a:r>
            <a:r>
              <a:rPr lang="ga-IE" sz="1400" dirty="0">
                <a:solidFill>
                  <a:srgbClr val="FF0000"/>
                </a:solidFill>
                <a:latin typeface="Berlin Sans FB" panose="020E0602020502020306" pitchFamily="34" charset="0"/>
              </a:rPr>
              <a:t> beirithe a úsáid ar Lá 2 den turgnamh seo. Moltar mar sin go ndéanfadh an múinteoir an chuid sin den turgnamh. Tá treoracha sa leabhar oibre chun gur féidir leis na daltaí an turgnamh a dhéanamh sa bhaile faoi stiúir duine fásta</a:t>
            </a:r>
            <a:r>
              <a:rPr lang="en-IE" sz="1400" dirty="0">
                <a:solidFill>
                  <a:srgbClr val="FF0000"/>
                </a:solidFill>
                <a:latin typeface="Berlin Sans FB" panose="020E0602020502020306" pitchFamily="34" charset="0"/>
              </a:rPr>
              <a:t> </a:t>
            </a:r>
            <a:r>
              <a:rPr lang="en-IE" sz="1400" dirty="0" err="1">
                <a:solidFill>
                  <a:srgbClr val="FF0000"/>
                </a:solidFill>
                <a:latin typeface="Berlin Sans FB" panose="020E0602020502020306" pitchFamily="34" charset="0"/>
              </a:rPr>
              <a:t>freisin</a:t>
            </a:r>
            <a:r>
              <a:rPr lang="ga-IE" sz="1400" dirty="0">
                <a:solidFill>
                  <a:srgbClr val="FF0000"/>
                </a:solidFill>
                <a:latin typeface="Berlin Sans FB" panose="020E0602020502020306" pitchFamily="34" charset="0"/>
              </a:rPr>
              <a:t>. </a:t>
            </a:r>
          </a:p>
        </p:txBody>
      </p:sp>
      <p:pic>
        <p:nvPicPr>
          <p:cNvPr id="1031" name="Picture 7">
            <a:extLst>
              <a:ext uri="{FF2B5EF4-FFF2-40B4-BE49-F238E27FC236}">
                <a16:creationId xmlns:a16="http://schemas.microsoft.com/office/drawing/2014/main" id="{35039871-D3CB-E52B-E3D2-F86B53ED5844}"/>
              </a:ext>
            </a:extLst>
          </p:cNvPr>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p:blipFill>
        <p:spPr bwMode="auto">
          <a:xfrm>
            <a:off x="6096000" y="1348836"/>
            <a:ext cx="1262486" cy="12624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303826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fade">
                                      <p:cBhvr>
                                        <p:cTn id="10" dur="500"/>
                                        <p:tgtEl>
                                          <p:spTgt spid="2">
                                            <p:txEl>
                                              <p:pRg st="1" end="1"/>
                                            </p:txEl>
                                          </p:spTgt>
                                        </p:tgtEl>
                                      </p:cBhvr>
                                    </p:animEffect>
                                  </p:childTnLst>
                                </p:cTn>
                              </p:par>
                              <p:par>
                                <p:cTn id="11" presetID="53" presetClass="entr" presetSubtype="16" fill="hold" grpId="0" nodeType="withEffect">
                                  <p:stCondLst>
                                    <p:cond delay="0"/>
                                  </p:stCondLst>
                                  <p:childTnLst>
                                    <p:set>
                                      <p:cBhvr>
                                        <p:cTn id="12" dur="1" fill="hold">
                                          <p:stCondLst>
                                            <p:cond delay="0"/>
                                          </p:stCondLst>
                                        </p:cTn>
                                        <p:tgtEl>
                                          <p:spTgt spid="39"/>
                                        </p:tgtEl>
                                        <p:attrNameLst>
                                          <p:attrName>style.visibility</p:attrName>
                                        </p:attrNameLst>
                                      </p:cBhvr>
                                      <p:to>
                                        <p:strVal val="visible"/>
                                      </p:to>
                                    </p:set>
                                    <p:anim calcmode="lin" valueType="num">
                                      <p:cBhvr>
                                        <p:cTn id="13" dur="500" fill="hold"/>
                                        <p:tgtEl>
                                          <p:spTgt spid="39"/>
                                        </p:tgtEl>
                                        <p:attrNameLst>
                                          <p:attrName>ppt_w</p:attrName>
                                        </p:attrNameLst>
                                      </p:cBhvr>
                                      <p:tavLst>
                                        <p:tav tm="0">
                                          <p:val>
                                            <p:fltVal val="0"/>
                                          </p:val>
                                        </p:tav>
                                        <p:tav tm="100000">
                                          <p:val>
                                            <p:strVal val="#ppt_w"/>
                                          </p:val>
                                        </p:tav>
                                      </p:tavLst>
                                    </p:anim>
                                    <p:anim calcmode="lin" valueType="num">
                                      <p:cBhvr>
                                        <p:cTn id="14" dur="500" fill="hold"/>
                                        <p:tgtEl>
                                          <p:spTgt spid="39"/>
                                        </p:tgtEl>
                                        <p:attrNameLst>
                                          <p:attrName>ppt_h</p:attrName>
                                        </p:attrNameLst>
                                      </p:cBhvr>
                                      <p:tavLst>
                                        <p:tav tm="0">
                                          <p:val>
                                            <p:fltVal val="0"/>
                                          </p:val>
                                        </p:tav>
                                        <p:tav tm="100000">
                                          <p:val>
                                            <p:strVal val="#ppt_h"/>
                                          </p:val>
                                        </p:tav>
                                      </p:tavLst>
                                    </p:anim>
                                    <p:animEffect transition="in" filter="fade">
                                      <p:cBhvr>
                                        <p:cTn id="15" dur="500"/>
                                        <p:tgtEl>
                                          <p:spTgt spid="39"/>
                                        </p:tgtEl>
                                      </p:cBhvr>
                                    </p:animEffect>
                                  </p:childTnLst>
                                </p:cTn>
                              </p:par>
                              <p:par>
                                <p:cTn id="16" presetID="1" presetClass="exit" presetSubtype="0" fill="hold" grpId="0" nodeType="withEffect">
                                  <p:stCondLst>
                                    <p:cond delay="0"/>
                                  </p:stCondLst>
                                  <p:childTnLst>
                                    <p:set>
                                      <p:cBhvr>
                                        <p:cTn id="17" dur="1" fill="hold">
                                          <p:stCondLst>
                                            <p:cond delay="0"/>
                                          </p:stCondLst>
                                        </p:cTn>
                                        <p:tgtEl>
                                          <p:spTgt spid="13"/>
                                        </p:tgtEl>
                                        <p:attrNameLst>
                                          <p:attrName>style.visibility</p:attrName>
                                        </p:attrNameLst>
                                      </p:cBhvr>
                                      <p:to>
                                        <p:strVal val="hidden"/>
                                      </p:to>
                                    </p:set>
                                  </p:childTnLst>
                                </p:cTn>
                              </p:par>
                              <p:par>
                                <p:cTn id="18" presetID="1" presetClass="exit" presetSubtype="0" fill="hold" nodeType="withEffect">
                                  <p:stCondLst>
                                    <p:cond delay="0"/>
                                  </p:stCondLst>
                                  <p:childTnLst>
                                    <p:set>
                                      <p:cBhvr>
                                        <p:cTn id="19" dur="1" fill="hold">
                                          <p:stCondLst>
                                            <p:cond delay="0"/>
                                          </p:stCondLst>
                                        </p:cTn>
                                        <p:tgtEl>
                                          <p:spTgt spid="1031"/>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2">
                                            <p:txEl>
                                              <p:pRg st="2" end="2"/>
                                            </p:txEl>
                                          </p:spTgt>
                                        </p:tgtEl>
                                        <p:attrNameLst>
                                          <p:attrName>style.visibility</p:attrName>
                                        </p:attrNameLst>
                                      </p:cBhvr>
                                      <p:to>
                                        <p:strVal val="visible"/>
                                      </p:to>
                                    </p:set>
                                    <p:animEffect transition="in" filter="fade">
                                      <p:cBhvr>
                                        <p:cTn id="24" dur="500"/>
                                        <p:tgtEl>
                                          <p:spTgt spid="2">
                                            <p:txEl>
                                              <p:pRg st="2" end="2"/>
                                            </p:txEl>
                                          </p:spTgt>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2">
                                            <p:txEl>
                                              <p:pRg st="3" end="3"/>
                                            </p:txEl>
                                          </p:spTgt>
                                        </p:tgtEl>
                                        <p:attrNameLst>
                                          <p:attrName>style.visibility</p:attrName>
                                        </p:attrNameLst>
                                      </p:cBhvr>
                                      <p:to>
                                        <p:strVal val="visible"/>
                                      </p:to>
                                    </p:set>
                                    <p:animEffect transition="in" filter="fade">
                                      <p:cBhvr>
                                        <p:cTn id="34" dur="500"/>
                                        <p:tgtEl>
                                          <p:spTgt spid="2">
                                            <p:txEl>
                                              <p:pRg st="3" end="3"/>
                                            </p:txEl>
                                          </p:spTgt>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8"/>
                                        </p:tgtEl>
                                        <p:attrNameLst>
                                          <p:attrName>style.visibility</p:attrName>
                                        </p:attrNameLst>
                                      </p:cBhvr>
                                      <p:to>
                                        <p:strVal val="visible"/>
                                      </p:to>
                                    </p:set>
                                    <p:anim calcmode="lin" valueType="num">
                                      <p:cBhvr>
                                        <p:cTn id="37" dur="500" fill="hold"/>
                                        <p:tgtEl>
                                          <p:spTgt spid="38"/>
                                        </p:tgtEl>
                                        <p:attrNameLst>
                                          <p:attrName>ppt_w</p:attrName>
                                        </p:attrNameLst>
                                      </p:cBhvr>
                                      <p:tavLst>
                                        <p:tav tm="0">
                                          <p:val>
                                            <p:fltVal val="0"/>
                                          </p:val>
                                        </p:tav>
                                        <p:tav tm="100000">
                                          <p:val>
                                            <p:strVal val="#ppt_w"/>
                                          </p:val>
                                        </p:tav>
                                      </p:tavLst>
                                    </p:anim>
                                    <p:anim calcmode="lin" valueType="num">
                                      <p:cBhvr>
                                        <p:cTn id="38" dur="500" fill="hold"/>
                                        <p:tgtEl>
                                          <p:spTgt spid="38"/>
                                        </p:tgtEl>
                                        <p:attrNameLst>
                                          <p:attrName>ppt_h</p:attrName>
                                        </p:attrNameLst>
                                      </p:cBhvr>
                                      <p:tavLst>
                                        <p:tav tm="0">
                                          <p:val>
                                            <p:fltVal val="0"/>
                                          </p:val>
                                        </p:tav>
                                        <p:tav tm="100000">
                                          <p:val>
                                            <p:strVal val="#ppt_h"/>
                                          </p:val>
                                        </p:tav>
                                      </p:tavLst>
                                    </p:anim>
                                    <p:animEffect transition="in" filter="fade">
                                      <p:cBhvr>
                                        <p:cTn id="39" dur="500"/>
                                        <p:tgtEl>
                                          <p:spTgt spid="38"/>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2">
                                            <p:txEl>
                                              <p:pRg st="4" end="4"/>
                                            </p:txEl>
                                          </p:spTgt>
                                        </p:tgtEl>
                                        <p:attrNameLst>
                                          <p:attrName>style.visibility</p:attrName>
                                        </p:attrNameLst>
                                      </p:cBhvr>
                                      <p:to>
                                        <p:strVal val="visible"/>
                                      </p:to>
                                    </p:set>
                                    <p:animEffect transition="in" filter="fade">
                                      <p:cBhvr>
                                        <p:cTn id="44" dur="500"/>
                                        <p:tgtEl>
                                          <p:spTgt spid="2">
                                            <p:txEl>
                                              <p:pRg st="4" end="4"/>
                                            </p:txEl>
                                          </p:spTgt>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41"/>
                                        </p:tgtEl>
                                        <p:attrNameLst>
                                          <p:attrName>style.visibility</p:attrName>
                                        </p:attrNameLst>
                                      </p:cBhvr>
                                      <p:to>
                                        <p:strVal val="visible"/>
                                      </p:to>
                                    </p:set>
                                    <p:anim calcmode="lin" valueType="num">
                                      <p:cBhvr>
                                        <p:cTn id="47" dur="500" fill="hold"/>
                                        <p:tgtEl>
                                          <p:spTgt spid="41"/>
                                        </p:tgtEl>
                                        <p:attrNameLst>
                                          <p:attrName>ppt_w</p:attrName>
                                        </p:attrNameLst>
                                      </p:cBhvr>
                                      <p:tavLst>
                                        <p:tav tm="0">
                                          <p:val>
                                            <p:fltVal val="0"/>
                                          </p:val>
                                        </p:tav>
                                        <p:tav tm="100000">
                                          <p:val>
                                            <p:strVal val="#ppt_w"/>
                                          </p:val>
                                        </p:tav>
                                      </p:tavLst>
                                    </p:anim>
                                    <p:anim calcmode="lin" valueType="num">
                                      <p:cBhvr>
                                        <p:cTn id="48" dur="500" fill="hold"/>
                                        <p:tgtEl>
                                          <p:spTgt spid="41"/>
                                        </p:tgtEl>
                                        <p:attrNameLst>
                                          <p:attrName>ppt_h</p:attrName>
                                        </p:attrNameLst>
                                      </p:cBhvr>
                                      <p:tavLst>
                                        <p:tav tm="0">
                                          <p:val>
                                            <p:fltVal val="0"/>
                                          </p:val>
                                        </p:tav>
                                        <p:tav tm="100000">
                                          <p:val>
                                            <p:strVal val="#ppt_h"/>
                                          </p:val>
                                        </p:tav>
                                      </p:tavLst>
                                    </p:anim>
                                    <p:animEffect transition="in" filter="fade">
                                      <p:cBhvr>
                                        <p:cTn id="49" dur="500"/>
                                        <p:tgtEl>
                                          <p:spTgt spid="41"/>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2">
                                            <p:txEl>
                                              <p:pRg st="5" end="5"/>
                                            </p:txEl>
                                          </p:spTgt>
                                        </p:tgtEl>
                                        <p:attrNameLst>
                                          <p:attrName>style.visibility</p:attrName>
                                        </p:attrNameLst>
                                      </p:cBhvr>
                                      <p:to>
                                        <p:strVal val="visible"/>
                                      </p:to>
                                    </p:set>
                                    <p:animEffect transition="in" filter="fade">
                                      <p:cBhvr>
                                        <p:cTn id="54" dur="500"/>
                                        <p:tgtEl>
                                          <p:spTgt spid="2">
                                            <p:txEl>
                                              <p:pRg st="5" end="5"/>
                                            </p:txEl>
                                          </p:spTgt>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40"/>
                                        </p:tgtEl>
                                        <p:attrNameLst>
                                          <p:attrName>style.visibility</p:attrName>
                                        </p:attrNameLst>
                                      </p:cBhvr>
                                      <p:to>
                                        <p:strVal val="visible"/>
                                      </p:to>
                                    </p:set>
                                    <p:anim calcmode="lin" valueType="num">
                                      <p:cBhvr>
                                        <p:cTn id="57" dur="500" fill="hold"/>
                                        <p:tgtEl>
                                          <p:spTgt spid="40"/>
                                        </p:tgtEl>
                                        <p:attrNameLst>
                                          <p:attrName>ppt_w</p:attrName>
                                        </p:attrNameLst>
                                      </p:cBhvr>
                                      <p:tavLst>
                                        <p:tav tm="0">
                                          <p:val>
                                            <p:fltVal val="0"/>
                                          </p:val>
                                        </p:tav>
                                        <p:tav tm="100000">
                                          <p:val>
                                            <p:strVal val="#ppt_w"/>
                                          </p:val>
                                        </p:tav>
                                      </p:tavLst>
                                    </p:anim>
                                    <p:anim calcmode="lin" valueType="num">
                                      <p:cBhvr>
                                        <p:cTn id="58" dur="500" fill="hold"/>
                                        <p:tgtEl>
                                          <p:spTgt spid="40"/>
                                        </p:tgtEl>
                                        <p:attrNameLst>
                                          <p:attrName>ppt_h</p:attrName>
                                        </p:attrNameLst>
                                      </p:cBhvr>
                                      <p:tavLst>
                                        <p:tav tm="0">
                                          <p:val>
                                            <p:fltVal val="0"/>
                                          </p:val>
                                        </p:tav>
                                        <p:tav tm="100000">
                                          <p:val>
                                            <p:strVal val="#ppt_h"/>
                                          </p:val>
                                        </p:tav>
                                      </p:tavLst>
                                    </p:anim>
                                    <p:animEffect transition="in" filter="fade">
                                      <p:cBhvr>
                                        <p:cTn id="59" dur="500"/>
                                        <p:tgtEl>
                                          <p:spTgt spid="40"/>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nodeType="clickEffect">
                                  <p:stCondLst>
                                    <p:cond delay="0"/>
                                  </p:stCondLst>
                                  <p:childTnLst>
                                    <p:set>
                                      <p:cBhvr>
                                        <p:cTn id="63" dur="1" fill="hold">
                                          <p:stCondLst>
                                            <p:cond delay="0"/>
                                          </p:stCondLst>
                                        </p:cTn>
                                        <p:tgtEl>
                                          <p:spTgt spid="2">
                                            <p:txEl>
                                              <p:pRg st="6" end="6"/>
                                            </p:txEl>
                                          </p:spTgt>
                                        </p:tgtEl>
                                        <p:attrNameLst>
                                          <p:attrName>style.visibility</p:attrName>
                                        </p:attrNameLst>
                                      </p:cBhvr>
                                      <p:to>
                                        <p:strVal val="visible"/>
                                      </p:to>
                                    </p:set>
                                    <p:animEffect transition="in" filter="fade">
                                      <p:cBhvr>
                                        <p:cTn id="64" dur="500"/>
                                        <p:tgtEl>
                                          <p:spTgt spid="2">
                                            <p:txEl>
                                              <p:pRg st="6" end="6"/>
                                            </p:txEl>
                                          </p:spTgt>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nodeType="clickEffect">
                                  <p:stCondLst>
                                    <p:cond delay="0"/>
                                  </p:stCondLst>
                                  <p:childTnLst>
                                    <p:set>
                                      <p:cBhvr>
                                        <p:cTn id="73" dur="1" fill="hold">
                                          <p:stCondLst>
                                            <p:cond delay="0"/>
                                          </p:stCondLst>
                                        </p:cTn>
                                        <p:tgtEl>
                                          <p:spTgt spid="18">
                                            <p:txEl>
                                              <p:pRg st="0" end="0"/>
                                            </p:txEl>
                                          </p:spTgt>
                                        </p:tgtEl>
                                        <p:attrNameLst>
                                          <p:attrName>style.visibility</p:attrName>
                                        </p:attrNameLst>
                                      </p:cBhvr>
                                      <p:to>
                                        <p:strVal val="visible"/>
                                      </p:to>
                                    </p:set>
                                    <p:animEffect transition="in" filter="fade">
                                      <p:cBhvr>
                                        <p:cTn id="74" dur="500"/>
                                        <p:tgtEl>
                                          <p:spTgt spid="18">
                                            <p:txEl>
                                              <p:pRg st="0" end="0"/>
                                            </p:txEl>
                                          </p:spTgt>
                                        </p:tgtEl>
                                      </p:cBhvr>
                                    </p:animEffect>
                                  </p:childTnLst>
                                </p:cTn>
                              </p:par>
                              <p:par>
                                <p:cTn id="75" presetID="10" presetClass="entr" presetSubtype="0" fill="hold" nodeType="withEffect">
                                  <p:stCondLst>
                                    <p:cond delay="0"/>
                                  </p:stCondLst>
                                  <p:childTnLst>
                                    <p:set>
                                      <p:cBhvr>
                                        <p:cTn id="76" dur="1" fill="hold">
                                          <p:stCondLst>
                                            <p:cond delay="0"/>
                                          </p:stCondLst>
                                        </p:cTn>
                                        <p:tgtEl>
                                          <p:spTgt spid="18">
                                            <p:txEl>
                                              <p:pRg st="1" end="1"/>
                                            </p:txEl>
                                          </p:spTgt>
                                        </p:tgtEl>
                                        <p:attrNameLst>
                                          <p:attrName>style.visibility</p:attrName>
                                        </p:attrNameLst>
                                      </p:cBhvr>
                                      <p:to>
                                        <p:strVal val="visible"/>
                                      </p:to>
                                    </p:set>
                                    <p:animEffect transition="in" filter="fade">
                                      <p:cBhvr>
                                        <p:cTn id="77" dur="500"/>
                                        <p:tgtEl>
                                          <p:spTgt spid="18">
                                            <p:txEl>
                                              <p:pRg st="1" end="1"/>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nodeType="clickEffect">
                                  <p:stCondLst>
                                    <p:cond delay="0"/>
                                  </p:stCondLst>
                                  <p:childTnLst>
                                    <p:set>
                                      <p:cBhvr>
                                        <p:cTn id="81" dur="1" fill="hold">
                                          <p:stCondLst>
                                            <p:cond delay="0"/>
                                          </p:stCondLst>
                                        </p:cTn>
                                        <p:tgtEl>
                                          <p:spTgt spid="18">
                                            <p:txEl>
                                              <p:pRg st="2" end="2"/>
                                            </p:txEl>
                                          </p:spTgt>
                                        </p:tgtEl>
                                        <p:attrNameLst>
                                          <p:attrName>style.visibility</p:attrName>
                                        </p:attrNameLst>
                                      </p:cBhvr>
                                      <p:to>
                                        <p:strVal val="visible"/>
                                      </p:to>
                                    </p:set>
                                    <p:animEffect transition="in" filter="fade">
                                      <p:cBhvr>
                                        <p:cTn id="82" dur="500"/>
                                        <p:tgtEl>
                                          <p:spTgt spid="18">
                                            <p:txEl>
                                              <p:pRg st="2" end="2"/>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nodeType="clickEffect">
                                  <p:stCondLst>
                                    <p:cond delay="0"/>
                                  </p:stCondLst>
                                  <p:childTnLst>
                                    <p:set>
                                      <p:cBhvr>
                                        <p:cTn id="86" dur="1" fill="hold">
                                          <p:stCondLst>
                                            <p:cond delay="0"/>
                                          </p:stCondLst>
                                        </p:cTn>
                                        <p:tgtEl>
                                          <p:spTgt spid="18">
                                            <p:txEl>
                                              <p:pRg st="3" end="3"/>
                                            </p:txEl>
                                          </p:spTgt>
                                        </p:tgtEl>
                                        <p:attrNameLst>
                                          <p:attrName>style.visibility</p:attrName>
                                        </p:attrNameLst>
                                      </p:cBhvr>
                                      <p:to>
                                        <p:strVal val="visible"/>
                                      </p:to>
                                    </p:set>
                                    <p:animEffect transition="in" filter="fade">
                                      <p:cBhvr>
                                        <p:cTn id="87" dur="500"/>
                                        <p:tgtEl>
                                          <p:spTgt spid="18">
                                            <p:txEl>
                                              <p:pRg st="3" end="3"/>
                                            </p:txEl>
                                          </p:spTgt>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nodeType="clickEffect">
                                  <p:stCondLst>
                                    <p:cond delay="0"/>
                                  </p:stCondLst>
                                  <p:childTnLst>
                                    <p:set>
                                      <p:cBhvr>
                                        <p:cTn id="91" dur="1" fill="hold">
                                          <p:stCondLst>
                                            <p:cond delay="0"/>
                                          </p:stCondLst>
                                        </p:cTn>
                                        <p:tgtEl>
                                          <p:spTgt spid="18">
                                            <p:txEl>
                                              <p:pRg st="4" end="4"/>
                                            </p:txEl>
                                          </p:spTgt>
                                        </p:tgtEl>
                                        <p:attrNameLst>
                                          <p:attrName>style.visibility</p:attrName>
                                        </p:attrNameLst>
                                      </p:cBhvr>
                                      <p:to>
                                        <p:strVal val="visible"/>
                                      </p:to>
                                    </p:set>
                                    <p:animEffect transition="in" filter="fade">
                                      <p:cBhvr>
                                        <p:cTn id="92" dur="500"/>
                                        <p:tgtEl>
                                          <p:spTgt spid="18">
                                            <p:txEl>
                                              <p:pRg st="4" end="4"/>
                                            </p:txEl>
                                          </p:spTgt>
                                        </p:tgtEl>
                                      </p:cBhvr>
                                    </p:animEffect>
                                  </p:childTnLst>
                                </p:cTn>
                              </p:par>
                              <p:par>
                                <p:cTn id="93" presetID="16" presetClass="entr" presetSubtype="21" fill="hold" nodeType="withEffect">
                                  <p:stCondLst>
                                    <p:cond delay="0"/>
                                  </p:stCondLst>
                                  <p:childTnLst>
                                    <p:set>
                                      <p:cBhvr>
                                        <p:cTn id="94" dur="1" fill="hold">
                                          <p:stCondLst>
                                            <p:cond delay="0"/>
                                          </p:stCondLst>
                                        </p:cTn>
                                        <p:tgtEl>
                                          <p:spTgt spid="5"/>
                                        </p:tgtEl>
                                        <p:attrNameLst>
                                          <p:attrName>style.visibility</p:attrName>
                                        </p:attrNameLst>
                                      </p:cBhvr>
                                      <p:to>
                                        <p:strVal val="visible"/>
                                      </p:to>
                                    </p:set>
                                    <p:animEffect transition="in" filter="barn(inVertical)">
                                      <p:cBhvr>
                                        <p:cTn id="95" dur="500"/>
                                        <p:tgtEl>
                                          <p:spTgt spid="5"/>
                                        </p:tgtEl>
                                      </p:cBhvr>
                                    </p:animEffect>
                                  </p:childTnLst>
                                </p:cTn>
                              </p:par>
                            </p:childTnLst>
                          </p:cTn>
                        </p:par>
                      </p:childTnLst>
                    </p:cTn>
                  </p:par>
                  <p:par>
                    <p:cTn id="96" fill="hold">
                      <p:stCondLst>
                        <p:cond delay="indefinite"/>
                      </p:stCondLst>
                      <p:childTnLst>
                        <p:par>
                          <p:cTn id="97" fill="hold">
                            <p:stCondLst>
                              <p:cond delay="0"/>
                            </p:stCondLst>
                            <p:childTnLst>
                              <p:par>
                                <p:cTn id="98" presetID="10" presetClass="entr" presetSubtype="0" fill="hold" nodeType="clickEffect">
                                  <p:stCondLst>
                                    <p:cond delay="0"/>
                                  </p:stCondLst>
                                  <p:childTnLst>
                                    <p:set>
                                      <p:cBhvr>
                                        <p:cTn id="99" dur="1" fill="hold">
                                          <p:stCondLst>
                                            <p:cond delay="0"/>
                                          </p:stCondLst>
                                        </p:cTn>
                                        <p:tgtEl>
                                          <p:spTgt spid="18">
                                            <p:txEl>
                                              <p:pRg st="5" end="5"/>
                                            </p:txEl>
                                          </p:spTgt>
                                        </p:tgtEl>
                                        <p:attrNameLst>
                                          <p:attrName>style.visibility</p:attrName>
                                        </p:attrNameLst>
                                      </p:cBhvr>
                                      <p:to>
                                        <p:strVal val="visible"/>
                                      </p:to>
                                    </p:set>
                                    <p:animEffect transition="in" filter="fade">
                                      <p:cBhvr>
                                        <p:cTn id="100" dur="500"/>
                                        <p:tgtEl>
                                          <p:spTgt spid="1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animBg="1"/>
      <p:bldP spid="38" grpId="0" animBg="1"/>
      <p:bldP spid="39" grpId="0" animBg="1"/>
      <p:bldP spid="40" grpId="0" animBg="1"/>
      <p:bldP spid="41" grpId="0" animBg="1"/>
      <p:bldP spid="1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lumMod val="75000"/>
          </a:schemeClr>
        </a:solidFill>
        <a:effectLst/>
      </p:bgPr>
    </p:bg>
    <p:spTree>
      <p:nvGrpSpPr>
        <p:cNvPr id="1" name=""/>
        <p:cNvGrpSpPr/>
        <p:nvPr/>
      </p:nvGrpSpPr>
      <p:grpSpPr>
        <a:xfrm>
          <a:off x="0" y="0"/>
          <a:ext cx="0" cy="0"/>
          <a:chOff x="0" y="0"/>
          <a:chExt cx="0" cy="0"/>
        </a:xfrm>
      </p:grpSpPr>
      <p:sp useBgFill="1">
        <p:nvSpPr>
          <p:cNvPr id="33" name="Rectangle 14">
            <a:extLst>
              <a:ext uri="{FF2B5EF4-FFF2-40B4-BE49-F238E27FC236}">
                <a16:creationId xmlns:a16="http://schemas.microsoft.com/office/drawing/2014/main" id="{12609869-9E80-471B-A487-A53288E0E7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78FE0E89-E819-4DAE-9725-502143DF1715}"/>
              </a:ext>
            </a:extLst>
          </p:cNvPr>
          <p:cNvSpPr txBox="1"/>
          <p:nvPr/>
        </p:nvSpPr>
        <p:spPr>
          <a:xfrm>
            <a:off x="328446" y="826921"/>
            <a:ext cx="5315189" cy="5942952"/>
          </a:xfrm>
          <a:prstGeom prst="rect">
            <a:avLst/>
          </a:prstGeom>
        </p:spPr>
        <p:txBody>
          <a:bodyPr vert="horz" lIns="91440" tIns="45720" rIns="91440" bIns="45720" rtlCol="0" anchor="t">
            <a:noAutofit/>
          </a:bodyPr>
          <a:lstStyle/>
          <a:p>
            <a:pPr>
              <a:spcAft>
                <a:spcPts val="500"/>
              </a:spcAft>
            </a:pPr>
            <a:r>
              <a:rPr lang="ga-IE" sz="2000" b="1" u="sng" dirty="0">
                <a:latin typeface="Tw Cen MT" panose="020B0602020104020603" pitchFamily="34" charset="0"/>
              </a:rPr>
              <a:t>Fearas</a:t>
            </a:r>
          </a:p>
          <a:p>
            <a:pPr marL="342900" indent="-228600">
              <a:spcAft>
                <a:spcPts val="500"/>
              </a:spcAft>
              <a:buFont typeface="Arial" panose="020B0604020202020204" pitchFamily="34" charset="0"/>
              <a:buChar char="•"/>
            </a:pPr>
            <a:r>
              <a:rPr lang="ga-IE" sz="2000" dirty="0">
                <a:latin typeface="Tw Cen MT" panose="020B0602020104020603" pitchFamily="34" charset="0"/>
              </a:rPr>
              <a:t>Próca</a:t>
            </a:r>
          </a:p>
          <a:p>
            <a:pPr marL="342900" indent="-228600">
              <a:spcAft>
                <a:spcPts val="500"/>
              </a:spcAft>
              <a:buFont typeface="Arial" panose="020B0604020202020204" pitchFamily="34" charset="0"/>
              <a:buChar char="•"/>
            </a:pPr>
            <a:r>
              <a:rPr lang="ga-IE" sz="2000" dirty="0">
                <a:latin typeface="Tw Cen MT" panose="020B0602020104020603" pitchFamily="34" charset="0"/>
              </a:rPr>
              <a:t>Uisce te </a:t>
            </a:r>
            <a:r>
              <a:rPr lang="en-US" sz="2000" dirty="0">
                <a:latin typeface="Tw Cen MT" panose="020B0602020104020603" pitchFamily="34" charset="0"/>
              </a:rPr>
              <a:t>(</a:t>
            </a:r>
            <a:r>
              <a:rPr lang="ga-IE" sz="2000" dirty="0">
                <a:latin typeface="Tw Cen MT" panose="020B0602020104020603" pitchFamily="34" charset="0"/>
              </a:rPr>
              <a:t>ón </a:t>
            </a:r>
            <a:r>
              <a:rPr lang="en-US" sz="2000" dirty="0" err="1">
                <a:latin typeface="Tw Cen MT" panose="020B0602020104020603" pitchFamily="34" charset="0"/>
              </a:rPr>
              <a:t>sconna</a:t>
            </a:r>
            <a:r>
              <a:rPr lang="en-US" sz="2000" dirty="0">
                <a:latin typeface="Tw Cen MT" panose="020B0602020104020603" pitchFamily="34" charset="0"/>
              </a:rPr>
              <a:t>)</a:t>
            </a:r>
            <a:endParaRPr lang="ga-IE" sz="2000" dirty="0">
              <a:latin typeface="Tw Cen MT" panose="020B0602020104020603" pitchFamily="34" charset="0"/>
            </a:endParaRPr>
          </a:p>
          <a:p>
            <a:pPr marL="342900" indent="-228600">
              <a:spcAft>
                <a:spcPts val="500"/>
              </a:spcAft>
              <a:buFont typeface="Arial" panose="020B0604020202020204" pitchFamily="34" charset="0"/>
              <a:buChar char="•"/>
            </a:pPr>
            <a:r>
              <a:rPr lang="en-GB" sz="2000" dirty="0">
                <a:latin typeface="Tw Cen MT" panose="020B0602020104020603" pitchFamily="34" charset="0"/>
              </a:rPr>
              <a:t>An </a:t>
            </a:r>
            <a:r>
              <a:rPr lang="en-GB" sz="2000" dirty="0" err="1">
                <a:latin typeface="Tw Cen MT" panose="020B0602020104020603" pitchFamily="34" charset="0"/>
              </a:rPr>
              <a:t>sreangán</a:t>
            </a:r>
            <a:r>
              <a:rPr lang="en-GB" sz="2000" dirty="0">
                <a:latin typeface="Tw Cen MT" panose="020B0602020104020603" pitchFamily="34" charset="0"/>
              </a:rPr>
              <a:t> </a:t>
            </a:r>
            <a:r>
              <a:rPr lang="en-IE" sz="2000" dirty="0" err="1">
                <a:latin typeface="Tw Cen MT" panose="020B0602020104020603" pitchFamily="34" charset="0"/>
              </a:rPr>
              <a:t>atá</a:t>
            </a:r>
            <a:r>
              <a:rPr lang="en-IE" sz="2000" dirty="0">
                <a:latin typeface="Tw Cen MT" panose="020B0602020104020603" pitchFamily="34" charset="0"/>
              </a:rPr>
              <a:t> </a:t>
            </a:r>
            <a:r>
              <a:rPr lang="en-IE" sz="2000" dirty="0" err="1">
                <a:latin typeface="Tw Cen MT" panose="020B0602020104020603" pitchFamily="34" charset="0"/>
              </a:rPr>
              <a:t>clúdaithe</a:t>
            </a:r>
            <a:r>
              <a:rPr lang="en-IE" sz="2000" dirty="0">
                <a:latin typeface="Tw Cen MT" panose="020B0602020104020603" pitchFamily="34" charset="0"/>
              </a:rPr>
              <a:t> le </a:t>
            </a:r>
            <a:r>
              <a:rPr lang="en-IE" sz="2000" dirty="0" err="1">
                <a:latin typeface="Tw Cen MT" panose="020B0602020104020603" pitchFamily="34" charset="0"/>
              </a:rPr>
              <a:t>siúcra</a:t>
            </a:r>
            <a:r>
              <a:rPr lang="en-IE" sz="2000" dirty="0">
                <a:latin typeface="Tw Cen MT" panose="020B0602020104020603" pitchFamily="34" charset="0"/>
              </a:rPr>
              <a:t> </a:t>
            </a:r>
            <a:br>
              <a:rPr lang="en-IE" sz="2000" dirty="0">
                <a:latin typeface="Tw Cen MT" panose="020B0602020104020603" pitchFamily="34" charset="0"/>
              </a:rPr>
            </a:br>
            <a:r>
              <a:rPr lang="en-IE" sz="2000" dirty="0">
                <a:latin typeface="Tw Cen MT" panose="020B0602020104020603" pitchFamily="34" charset="0"/>
              </a:rPr>
              <a:t>(</a:t>
            </a:r>
            <a:r>
              <a:rPr lang="en-IE" sz="2000" dirty="0" err="1">
                <a:latin typeface="Tw Cen MT" panose="020B0602020104020603" pitchFamily="34" charset="0"/>
              </a:rPr>
              <a:t>féach</a:t>
            </a:r>
            <a:r>
              <a:rPr lang="en-IE" sz="2000" dirty="0">
                <a:latin typeface="Tw Cen MT" panose="020B0602020104020603" pitchFamily="34" charset="0"/>
              </a:rPr>
              <a:t> </a:t>
            </a:r>
            <a:r>
              <a:rPr lang="en-IE" sz="2000" dirty="0" err="1">
                <a:latin typeface="Tw Cen MT" panose="020B0602020104020603" pitchFamily="34" charset="0"/>
              </a:rPr>
              <a:t>Lá</a:t>
            </a:r>
            <a:r>
              <a:rPr lang="en-IE" sz="2000" dirty="0">
                <a:latin typeface="Tw Cen MT" panose="020B0602020104020603" pitchFamily="34" charset="0"/>
              </a:rPr>
              <a:t> 1)</a:t>
            </a:r>
            <a:endParaRPr lang="ga-IE" sz="2000" dirty="0">
              <a:latin typeface="Tw Cen MT" panose="020B0602020104020603" pitchFamily="34" charset="0"/>
            </a:endParaRPr>
          </a:p>
          <a:p>
            <a:pPr marL="342900" indent="-228600">
              <a:spcAft>
                <a:spcPts val="500"/>
              </a:spcAft>
              <a:buFont typeface="Arial" panose="020B0604020202020204" pitchFamily="34" charset="0"/>
              <a:buChar char="•"/>
            </a:pPr>
            <a:r>
              <a:rPr lang="ga-IE" sz="2000" dirty="0">
                <a:latin typeface="Tw Cen MT" panose="020B0602020104020603" pitchFamily="34" charset="0"/>
              </a:rPr>
              <a:t>Fáiscín páipéir</a:t>
            </a:r>
          </a:p>
          <a:p>
            <a:pPr marL="342900" indent="-228600">
              <a:spcAft>
                <a:spcPts val="500"/>
              </a:spcAft>
              <a:buFont typeface="Arial" panose="020B0604020202020204" pitchFamily="34" charset="0"/>
              <a:buChar char="•"/>
            </a:pPr>
            <a:r>
              <a:rPr lang="ga-IE" sz="2000" dirty="0">
                <a:latin typeface="Tw Cen MT" panose="020B0602020104020603" pitchFamily="34" charset="0"/>
              </a:rPr>
              <a:t>Peann luaidhe</a:t>
            </a:r>
          </a:p>
          <a:p>
            <a:pPr marL="342900" indent="-228600">
              <a:spcAft>
                <a:spcPts val="500"/>
              </a:spcAft>
              <a:buFont typeface="Arial" panose="020B0604020202020204" pitchFamily="34" charset="0"/>
              <a:buChar char="•"/>
            </a:pPr>
            <a:r>
              <a:rPr lang="ga-IE" sz="2000" dirty="0">
                <a:latin typeface="Tw Cen MT" panose="020B0602020104020603" pitchFamily="34" charset="0"/>
              </a:rPr>
              <a:t>Cupán</a:t>
            </a:r>
          </a:p>
          <a:p>
            <a:pPr marL="342900" indent="-228600">
              <a:spcAft>
                <a:spcPts val="500"/>
              </a:spcAft>
              <a:buFont typeface="Arial" panose="020B0604020202020204" pitchFamily="34" charset="0"/>
              <a:buChar char="•"/>
            </a:pPr>
            <a:r>
              <a:rPr lang="ga-IE" sz="2000" dirty="0">
                <a:latin typeface="Tw Cen MT" panose="020B0602020104020603" pitchFamily="34" charset="0"/>
              </a:rPr>
              <a:t>S</a:t>
            </a:r>
            <a:r>
              <a:rPr lang="en-US" sz="2000" dirty="0" err="1">
                <a:latin typeface="Tw Cen MT" panose="020B0602020104020603" pitchFamily="34" charset="0"/>
              </a:rPr>
              <a:t>áspan</a:t>
            </a:r>
            <a:endParaRPr lang="ga-IE" sz="2000" dirty="0">
              <a:latin typeface="Tw Cen MT" panose="020B0602020104020603" pitchFamily="34" charset="0"/>
            </a:endParaRPr>
          </a:p>
          <a:p>
            <a:pPr marL="342900" indent="-228600">
              <a:spcAft>
                <a:spcPts val="500"/>
              </a:spcAft>
              <a:buFont typeface="Arial" panose="020B0604020202020204" pitchFamily="34" charset="0"/>
              <a:buChar char="•"/>
            </a:pPr>
            <a:r>
              <a:rPr lang="ga-IE" sz="2000" dirty="0">
                <a:latin typeface="Tw Cen MT" panose="020B0602020104020603" pitchFamily="34" charset="0"/>
              </a:rPr>
              <a:t>Sorn</a:t>
            </a:r>
          </a:p>
          <a:p>
            <a:pPr marL="342900" indent="-228600">
              <a:spcAft>
                <a:spcPts val="500"/>
              </a:spcAft>
              <a:buFont typeface="Arial" panose="020B0604020202020204" pitchFamily="34" charset="0"/>
              <a:buChar char="•"/>
            </a:pPr>
            <a:r>
              <a:rPr lang="ga-IE" sz="2000" dirty="0">
                <a:latin typeface="Tw Cen MT" panose="020B0602020104020603" pitchFamily="34" charset="0"/>
              </a:rPr>
              <a:t>Spúnóg adhmaid</a:t>
            </a:r>
          </a:p>
          <a:p>
            <a:pPr marL="342900" indent="-228600">
              <a:spcAft>
                <a:spcPts val="500"/>
              </a:spcAft>
              <a:buFont typeface="Arial" panose="020B0604020202020204" pitchFamily="34" charset="0"/>
              <a:buChar char="•"/>
            </a:pPr>
            <a:r>
              <a:rPr lang="en-US" sz="2000" dirty="0">
                <a:latin typeface="Tw Cen MT" panose="020B0602020104020603" pitchFamily="34" charset="0"/>
              </a:rPr>
              <a:t>S</a:t>
            </a:r>
            <a:r>
              <a:rPr lang="en-IE" sz="2000" dirty="0" err="1">
                <a:latin typeface="Tw Cen MT" panose="020B0602020104020603" pitchFamily="34" charset="0"/>
              </a:rPr>
              <a:t>iúcra</a:t>
            </a:r>
            <a:endParaRPr lang="ga-IE" sz="2000" dirty="0">
              <a:latin typeface="Tw Cen MT" panose="020B0602020104020603" pitchFamily="34" charset="0"/>
            </a:endParaRPr>
          </a:p>
          <a:p>
            <a:pPr marL="342900" indent="-228600">
              <a:spcAft>
                <a:spcPts val="500"/>
              </a:spcAft>
              <a:buFont typeface="Arial" panose="020B0604020202020204" pitchFamily="34" charset="0"/>
              <a:buChar char="•"/>
            </a:pPr>
            <a:r>
              <a:rPr lang="ga-IE" sz="2000" dirty="0">
                <a:latin typeface="Tw Cen MT" panose="020B0602020104020603" pitchFamily="34" charset="0"/>
              </a:rPr>
              <a:t>Spúnóg bhoird</a:t>
            </a:r>
          </a:p>
          <a:p>
            <a:pPr marL="342900" indent="-228600">
              <a:spcAft>
                <a:spcPts val="500"/>
              </a:spcAft>
              <a:buFont typeface="Arial" panose="020B0604020202020204" pitchFamily="34" charset="0"/>
              <a:buChar char="•"/>
            </a:pPr>
            <a:r>
              <a:rPr lang="ga-IE" sz="2000" dirty="0">
                <a:latin typeface="Tw Cen MT" panose="020B0602020104020603" pitchFamily="34" charset="0"/>
              </a:rPr>
              <a:t>Dathú</a:t>
            </a:r>
            <a:r>
              <a:rPr lang="en-US" sz="2000" dirty="0" err="1">
                <a:latin typeface="Tw Cen MT" panose="020B0602020104020603" pitchFamily="34" charset="0"/>
              </a:rPr>
              <a:t>chán</a:t>
            </a:r>
            <a:r>
              <a:rPr lang="ga-IE" sz="2000" dirty="0">
                <a:latin typeface="Tw Cen MT" panose="020B0602020104020603" pitchFamily="34" charset="0"/>
              </a:rPr>
              <a:t> bia </a:t>
            </a:r>
          </a:p>
          <a:p>
            <a:pPr marL="342900" indent="-228600">
              <a:spcAft>
                <a:spcPts val="500"/>
              </a:spcAft>
              <a:buFont typeface="Arial" panose="020B0604020202020204" pitchFamily="34" charset="0"/>
              <a:buChar char="•"/>
            </a:pPr>
            <a:r>
              <a:rPr lang="ga-IE" sz="2000" dirty="0">
                <a:latin typeface="Tw Cen MT" panose="020B0602020104020603" pitchFamily="34" charset="0"/>
              </a:rPr>
              <a:t>Téip </a:t>
            </a:r>
            <a:endParaRPr lang="en-US" sz="2000" dirty="0">
              <a:latin typeface="Tw Cen MT" panose="020B0602020104020603" pitchFamily="34" charset="0"/>
            </a:endParaRPr>
          </a:p>
          <a:p>
            <a:pPr marL="342900" indent="-228600">
              <a:spcAft>
                <a:spcPts val="500"/>
              </a:spcAft>
              <a:buFont typeface="Arial" panose="020B0604020202020204" pitchFamily="34" charset="0"/>
              <a:buChar char="•"/>
            </a:pPr>
            <a:r>
              <a:rPr lang="ga-IE" sz="2000" dirty="0">
                <a:latin typeface="Tw Cen MT" panose="020B0602020104020603" pitchFamily="34" charset="0"/>
              </a:rPr>
              <a:t>Páipéar cisti</a:t>
            </a:r>
            <a:r>
              <a:rPr lang="en-US" sz="2000" dirty="0">
                <a:latin typeface="Tw Cen MT" panose="020B0602020104020603" pitchFamily="34" charset="0"/>
              </a:rPr>
              <a:t>ne</a:t>
            </a:r>
            <a:endParaRPr lang="ga-IE" sz="2000" dirty="0">
              <a:latin typeface="Tw Cen MT" panose="020B0602020104020603" pitchFamily="34" charset="0"/>
            </a:endParaRPr>
          </a:p>
        </p:txBody>
      </p:sp>
      <p:sp>
        <p:nvSpPr>
          <p:cNvPr id="34" name="Rectangle 16">
            <a:extLst>
              <a:ext uri="{FF2B5EF4-FFF2-40B4-BE49-F238E27FC236}">
                <a16:creationId xmlns:a16="http://schemas.microsoft.com/office/drawing/2014/main" id="{7004738A-9D34-43E8-97D2-CA0EED4F8B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5"/>
            <a:ext cx="4092521" cy="6858000"/>
          </a:xfrm>
          <a:prstGeom prst="rect">
            <a:avLst/>
          </a:prstGeom>
          <a:gradFill>
            <a:gsLst>
              <a:gs pos="8000">
                <a:srgbClr val="000000">
                  <a:alpha val="94000"/>
                </a:srgbClr>
              </a:gs>
              <a:gs pos="100000">
                <a:schemeClr val="accent1"/>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18">
            <a:extLst>
              <a:ext uri="{FF2B5EF4-FFF2-40B4-BE49-F238E27FC236}">
                <a16:creationId xmlns:a16="http://schemas.microsoft.com/office/drawing/2014/main" id="{B8B8D07F-F13E-443E-BA68-2D26672D76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
            <a:ext cx="4092521" cy="6400369"/>
          </a:xfrm>
          <a:prstGeom prst="rect">
            <a:avLst/>
          </a:prstGeom>
          <a:gradFill>
            <a:gsLst>
              <a:gs pos="31000">
                <a:schemeClr val="accent1">
                  <a:lumMod val="50000"/>
                  <a:alpha val="0"/>
                </a:schemeClr>
              </a:gs>
              <a:gs pos="100000">
                <a:schemeClr val="accent1">
                  <a:lumMod val="50000"/>
                  <a:alpha val="26000"/>
                </a:scheme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20">
            <a:extLst>
              <a:ext uri="{FF2B5EF4-FFF2-40B4-BE49-F238E27FC236}">
                <a16:creationId xmlns:a16="http://schemas.microsoft.com/office/drawing/2014/main" id="{2813A4FA-24A5-41ED-A534-3807D1B2F3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2"/>
            <a:ext cx="4068667" cy="6400389"/>
          </a:xfrm>
          <a:prstGeom prst="rect">
            <a:avLst/>
          </a:prstGeom>
          <a:gradFill>
            <a:gsLst>
              <a:gs pos="0">
                <a:schemeClr val="accent1">
                  <a:alpha val="0"/>
                </a:schemeClr>
              </a:gs>
              <a:gs pos="72000">
                <a:srgbClr val="000000">
                  <a:alpha val="21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22">
            <a:extLst>
              <a:ext uri="{FF2B5EF4-FFF2-40B4-BE49-F238E27FC236}">
                <a16:creationId xmlns:a16="http://schemas.microsoft.com/office/drawing/2014/main" id="{C3944F27-CA70-4E84-A51A-E6BF895589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10"/>
            <a:ext cx="3611467" cy="6857997"/>
          </a:xfrm>
          <a:prstGeom prst="rect">
            <a:avLst/>
          </a:prstGeom>
          <a:gradFill>
            <a:gsLst>
              <a:gs pos="0">
                <a:schemeClr val="accent1">
                  <a:alpha val="0"/>
                </a:schemeClr>
              </a:gs>
              <a:gs pos="93000">
                <a:srgbClr val="000000">
                  <a:alpha val="29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17C91BFF-0450-B4FA-6CC7-34E3EDACBA1F}"/>
              </a:ext>
            </a:extLst>
          </p:cNvPr>
          <p:cNvSpPr txBox="1"/>
          <p:nvPr/>
        </p:nvSpPr>
        <p:spPr>
          <a:xfrm>
            <a:off x="0" y="0"/>
            <a:ext cx="8123333" cy="895844"/>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ga-IE" sz="3200" dirty="0">
                <a:latin typeface="Berlin Sans FB" panose="020E0602020502020306" pitchFamily="34" charset="0"/>
                <a:ea typeface="+mj-ea"/>
                <a:cs typeface="+mj-cs"/>
              </a:rPr>
              <a:t>Turgnamh 3:</a:t>
            </a:r>
            <a:r>
              <a:rPr lang="en-US" sz="3200" dirty="0">
                <a:latin typeface="Berlin Sans FB" panose="020E0602020502020306" pitchFamily="34" charset="0"/>
                <a:ea typeface="+mj-ea"/>
                <a:cs typeface="+mj-cs"/>
              </a:rPr>
              <a:t> </a:t>
            </a:r>
            <a:r>
              <a:rPr lang="ga-IE" sz="3200" dirty="0">
                <a:latin typeface="Berlin Sans FB" panose="020E0602020502020306" pitchFamily="34" charset="0"/>
                <a:ea typeface="+mj-ea"/>
                <a:cs typeface="+mj-cs"/>
              </a:rPr>
              <a:t>Criostail</a:t>
            </a:r>
            <a:r>
              <a:rPr lang="en-US" sz="3200" dirty="0">
                <a:latin typeface="Berlin Sans FB" panose="020E0602020502020306" pitchFamily="34" charset="0"/>
                <a:ea typeface="+mj-ea"/>
                <a:cs typeface="+mj-cs"/>
              </a:rPr>
              <a:t> a </a:t>
            </a:r>
            <a:r>
              <a:rPr lang="en-US" sz="3200" dirty="0" err="1">
                <a:latin typeface="Berlin Sans FB" panose="020E0602020502020306" pitchFamily="34" charset="0"/>
                <a:ea typeface="+mj-ea"/>
                <a:cs typeface="+mj-cs"/>
              </a:rPr>
              <a:t>dhéanamh</a:t>
            </a:r>
            <a:r>
              <a:rPr lang="en-IE" sz="3200" dirty="0">
                <a:latin typeface="Berlin Sans FB" panose="020E0602020502020306" pitchFamily="34" charset="0"/>
                <a:ea typeface="+mj-ea"/>
                <a:cs typeface="+mj-cs"/>
              </a:rPr>
              <a:t> – </a:t>
            </a:r>
            <a:r>
              <a:rPr lang="en-US" sz="3200" dirty="0" err="1">
                <a:latin typeface="Berlin Sans FB" panose="020E0602020502020306" pitchFamily="34" charset="0"/>
                <a:ea typeface="+mj-ea"/>
                <a:cs typeface="+mj-cs"/>
              </a:rPr>
              <a:t>Lá</a:t>
            </a:r>
            <a:r>
              <a:rPr lang="en-US" sz="3200" dirty="0">
                <a:latin typeface="Berlin Sans FB" panose="020E0602020502020306" pitchFamily="34" charset="0"/>
                <a:ea typeface="+mj-ea"/>
                <a:cs typeface="+mj-cs"/>
              </a:rPr>
              <a:t> 2</a:t>
            </a:r>
            <a:endParaRPr lang="ga-IE" sz="3200" dirty="0">
              <a:latin typeface="Berlin Sans FB" panose="020E0602020502020306" pitchFamily="34" charset="0"/>
              <a:ea typeface="+mj-ea"/>
              <a:cs typeface="+mj-cs"/>
            </a:endParaRPr>
          </a:p>
        </p:txBody>
      </p:sp>
      <p:pic>
        <p:nvPicPr>
          <p:cNvPr id="5" name="Picture 4">
            <a:extLst>
              <a:ext uri="{FF2B5EF4-FFF2-40B4-BE49-F238E27FC236}">
                <a16:creationId xmlns:a16="http://schemas.microsoft.com/office/drawing/2014/main" id="{CC367642-D163-AAF6-4DB7-0D19F702D886}"/>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5022452" y="1353472"/>
            <a:ext cx="7047383" cy="419511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7" name="TextBox 26">
            <a:extLst>
              <a:ext uri="{FF2B5EF4-FFF2-40B4-BE49-F238E27FC236}">
                <a16:creationId xmlns:a16="http://schemas.microsoft.com/office/drawing/2014/main" id="{1770B24D-3C0F-4C9C-816E-33A0BC41F6C0}"/>
              </a:ext>
            </a:extLst>
          </p:cNvPr>
          <p:cNvSpPr txBox="1"/>
          <p:nvPr/>
        </p:nvSpPr>
        <p:spPr>
          <a:xfrm>
            <a:off x="10221580" y="4311002"/>
            <a:ext cx="1741820" cy="369332"/>
          </a:xfrm>
          <a:custGeom>
            <a:avLst/>
            <a:gdLst>
              <a:gd name="connsiteX0" fmla="*/ 0 w 1741820"/>
              <a:gd name="connsiteY0" fmla="*/ 0 h 369332"/>
              <a:gd name="connsiteX1" fmla="*/ 563188 w 1741820"/>
              <a:gd name="connsiteY1" fmla="*/ 0 h 369332"/>
              <a:gd name="connsiteX2" fmla="*/ 1143795 w 1741820"/>
              <a:gd name="connsiteY2" fmla="*/ 0 h 369332"/>
              <a:gd name="connsiteX3" fmla="*/ 1741820 w 1741820"/>
              <a:gd name="connsiteY3" fmla="*/ 0 h 369332"/>
              <a:gd name="connsiteX4" fmla="*/ 1741820 w 1741820"/>
              <a:gd name="connsiteY4" fmla="*/ 369332 h 369332"/>
              <a:gd name="connsiteX5" fmla="*/ 1196050 w 1741820"/>
              <a:gd name="connsiteY5" fmla="*/ 369332 h 369332"/>
              <a:gd name="connsiteX6" fmla="*/ 632861 w 1741820"/>
              <a:gd name="connsiteY6" fmla="*/ 369332 h 369332"/>
              <a:gd name="connsiteX7" fmla="*/ 0 w 1741820"/>
              <a:gd name="connsiteY7" fmla="*/ 369332 h 369332"/>
              <a:gd name="connsiteX8" fmla="*/ 0 w 1741820"/>
              <a:gd name="connsiteY8" fmla="*/ 0 h 369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41820" h="369332" fill="none" extrusionOk="0">
                <a:moveTo>
                  <a:pt x="0" y="0"/>
                </a:moveTo>
                <a:cubicBezTo>
                  <a:pt x="217650" y="-56875"/>
                  <a:pt x="381201" y="64721"/>
                  <a:pt x="563188" y="0"/>
                </a:cubicBezTo>
                <a:cubicBezTo>
                  <a:pt x="745175" y="-64721"/>
                  <a:pt x="881429" y="46992"/>
                  <a:pt x="1143795" y="0"/>
                </a:cubicBezTo>
                <a:cubicBezTo>
                  <a:pt x="1406161" y="-46992"/>
                  <a:pt x="1578254" y="28245"/>
                  <a:pt x="1741820" y="0"/>
                </a:cubicBezTo>
                <a:cubicBezTo>
                  <a:pt x="1753421" y="162390"/>
                  <a:pt x="1738094" y="191636"/>
                  <a:pt x="1741820" y="369332"/>
                </a:cubicBezTo>
                <a:cubicBezTo>
                  <a:pt x="1591686" y="372715"/>
                  <a:pt x="1338978" y="329830"/>
                  <a:pt x="1196050" y="369332"/>
                </a:cubicBezTo>
                <a:cubicBezTo>
                  <a:pt x="1053122" y="408834"/>
                  <a:pt x="825335" y="355336"/>
                  <a:pt x="632861" y="369332"/>
                </a:cubicBezTo>
                <a:cubicBezTo>
                  <a:pt x="440387" y="383328"/>
                  <a:pt x="154098" y="353067"/>
                  <a:pt x="0" y="369332"/>
                </a:cubicBezTo>
                <a:cubicBezTo>
                  <a:pt x="-16296" y="208406"/>
                  <a:pt x="43286" y="158553"/>
                  <a:pt x="0" y="0"/>
                </a:cubicBezTo>
                <a:close/>
              </a:path>
              <a:path w="1741820" h="369332" stroke="0" extrusionOk="0">
                <a:moveTo>
                  <a:pt x="0" y="0"/>
                </a:moveTo>
                <a:cubicBezTo>
                  <a:pt x="264002" y="-22984"/>
                  <a:pt x="343027" y="59073"/>
                  <a:pt x="528352" y="0"/>
                </a:cubicBezTo>
                <a:cubicBezTo>
                  <a:pt x="713677" y="-59073"/>
                  <a:pt x="837174" y="56568"/>
                  <a:pt x="1074122" y="0"/>
                </a:cubicBezTo>
                <a:cubicBezTo>
                  <a:pt x="1311070" y="-56568"/>
                  <a:pt x="1455055" y="30450"/>
                  <a:pt x="1741820" y="0"/>
                </a:cubicBezTo>
                <a:cubicBezTo>
                  <a:pt x="1785300" y="119769"/>
                  <a:pt x="1711952" y="201642"/>
                  <a:pt x="1741820" y="369332"/>
                </a:cubicBezTo>
                <a:cubicBezTo>
                  <a:pt x="1543059" y="406340"/>
                  <a:pt x="1311701" y="301421"/>
                  <a:pt x="1161213" y="369332"/>
                </a:cubicBezTo>
                <a:cubicBezTo>
                  <a:pt x="1010725" y="437243"/>
                  <a:pt x="696459" y="303838"/>
                  <a:pt x="563188" y="369332"/>
                </a:cubicBezTo>
                <a:cubicBezTo>
                  <a:pt x="429917" y="434826"/>
                  <a:pt x="149966" y="333467"/>
                  <a:pt x="0" y="369332"/>
                </a:cubicBezTo>
                <a:cubicBezTo>
                  <a:pt x="-42162" y="254526"/>
                  <a:pt x="33750" y="181451"/>
                  <a:pt x="0" y="0"/>
                </a:cubicBezTo>
                <a:close/>
              </a:path>
            </a:pathLst>
          </a:custGeom>
          <a:solidFill>
            <a:schemeClr val="tx1">
              <a:alpha val="83000"/>
            </a:schemeClr>
          </a:solidFill>
          <a:ln>
            <a:solidFill>
              <a:schemeClr val="tx1"/>
            </a:solidFill>
            <a:extLst>
              <a:ext uri="{C807C97D-BFC1-408E-A445-0C87EB9F89A2}">
                <ask:lineSketchStyleProps xmlns:ask="http://schemas.microsoft.com/office/drawing/2018/sketchyshapes" sd="333870983">
                  <a:prstGeom prst="rect">
                    <a:avLst/>
                  </a:prstGeom>
                  <ask:type>
                    <ask:lineSketchScribble/>
                  </ask:type>
                </ask:lineSketchStyleProps>
              </a:ext>
            </a:extLst>
          </a:ln>
          <a:scene3d>
            <a:camera prst="perspectiveContrastingRightFacing"/>
            <a:lightRig rig="threePt" dir="t"/>
          </a:scene3d>
        </p:spPr>
        <p:txBody>
          <a:bodyPr wrap="square">
            <a:spAutoFit/>
          </a:bodyPr>
          <a:lstStyle/>
          <a:p>
            <a:r>
              <a:rPr lang="ga-IE" b="1" dirty="0">
                <a:solidFill>
                  <a:schemeClr val="bg1"/>
                </a:solidFill>
                <a:latin typeface="Ink Free" panose="03080402000500000000" pitchFamily="66" charset="0"/>
              </a:rPr>
              <a:t>Spúnóg bhoird</a:t>
            </a:r>
            <a:endParaRPr lang="ga-IE" sz="1800" b="1" dirty="0">
              <a:solidFill>
                <a:schemeClr val="bg1"/>
              </a:solidFill>
              <a:latin typeface="Ink Free" panose="03080402000500000000" pitchFamily="66" charset="0"/>
            </a:endParaRPr>
          </a:p>
        </p:txBody>
      </p:sp>
      <p:sp>
        <p:nvSpPr>
          <p:cNvPr id="30" name="TextBox 29">
            <a:extLst>
              <a:ext uri="{FF2B5EF4-FFF2-40B4-BE49-F238E27FC236}">
                <a16:creationId xmlns:a16="http://schemas.microsoft.com/office/drawing/2014/main" id="{69B100EE-3749-4215-9423-9C44E0BB2E09}"/>
              </a:ext>
            </a:extLst>
          </p:cNvPr>
          <p:cNvSpPr txBox="1"/>
          <p:nvPr/>
        </p:nvSpPr>
        <p:spPr>
          <a:xfrm>
            <a:off x="9416211" y="3453935"/>
            <a:ext cx="1892959" cy="369332"/>
          </a:xfrm>
          <a:custGeom>
            <a:avLst/>
            <a:gdLst>
              <a:gd name="connsiteX0" fmla="*/ 0 w 1892959"/>
              <a:gd name="connsiteY0" fmla="*/ 0 h 369332"/>
              <a:gd name="connsiteX1" fmla="*/ 473240 w 1892959"/>
              <a:gd name="connsiteY1" fmla="*/ 0 h 369332"/>
              <a:gd name="connsiteX2" fmla="*/ 984339 w 1892959"/>
              <a:gd name="connsiteY2" fmla="*/ 0 h 369332"/>
              <a:gd name="connsiteX3" fmla="*/ 1476508 w 1892959"/>
              <a:gd name="connsiteY3" fmla="*/ 0 h 369332"/>
              <a:gd name="connsiteX4" fmla="*/ 1892959 w 1892959"/>
              <a:gd name="connsiteY4" fmla="*/ 0 h 369332"/>
              <a:gd name="connsiteX5" fmla="*/ 1892959 w 1892959"/>
              <a:gd name="connsiteY5" fmla="*/ 369332 h 369332"/>
              <a:gd name="connsiteX6" fmla="*/ 1400790 w 1892959"/>
              <a:gd name="connsiteY6" fmla="*/ 369332 h 369332"/>
              <a:gd name="connsiteX7" fmla="*/ 946480 w 1892959"/>
              <a:gd name="connsiteY7" fmla="*/ 369332 h 369332"/>
              <a:gd name="connsiteX8" fmla="*/ 511099 w 1892959"/>
              <a:gd name="connsiteY8" fmla="*/ 369332 h 369332"/>
              <a:gd name="connsiteX9" fmla="*/ 0 w 1892959"/>
              <a:gd name="connsiteY9" fmla="*/ 369332 h 369332"/>
              <a:gd name="connsiteX10" fmla="*/ 0 w 1892959"/>
              <a:gd name="connsiteY10" fmla="*/ 0 h 369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92959" h="369332" fill="none" extrusionOk="0">
                <a:moveTo>
                  <a:pt x="0" y="0"/>
                </a:moveTo>
                <a:cubicBezTo>
                  <a:pt x="157613" y="-9772"/>
                  <a:pt x="262112" y="52310"/>
                  <a:pt x="473240" y="0"/>
                </a:cubicBezTo>
                <a:cubicBezTo>
                  <a:pt x="684368" y="-52310"/>
                  <a:pt x="735947" y="5415"/>
                  <a:pt x="984339" y="0"/>
                </a:cubicBezTo>
                <a:cubicBezTo>
                  <a:pt x="1232731" y="-5415"/>
                  <a:pt x="1331580" y="28749"/>
                  <a:pt x="1476508" y="0"/>
                </a:cubicBezTo>
                <a:cubicBezTo>
                  <a:pt x="1621436" y="-28749"/>
                  <a:pt x="1773562" y="45243"/>
                  <a:pt x="1892959" y="0"/>
                </a:cubicBezTo>
                <a:cubicBezTo>
                  <a:pt x="1937178" y="105961"/>
                  <a:pt x="1855501" y="258911"/>
                  <a:pt x="1892959" y="369332"/>
                </a:cubicBezTo>
                <a:cubicBezTo>
                  <a:pt x="1787594" y="392122"/>
                  <a:pt x="1614851" y="363046"/>
                  <a:pt x="1400790" y="369332"/>
                </a:cubicBezTo>
                <a:cubicBezTo>
                  <a:pt x="1186729" y="375618"/>
                  <a:pt x="1067752" y="324067"/>
                  <a:pt x="946480" y="369332"/>
                </a:cubicBezTo>
                <a:cubicBezTo>
                  <a:pt x="825208" y="414597"/>
                  <a:pt x="602645" y="352531"/>
                  <a:pt x="511099" y="369332"/>
                </a:cubicBezTo>
                <a:cubicBezTo>
                  <a:pt x="419553" y="386133"/>
                  <a:pt x="125984" y="326436"/>
                  <a:pt x="0" y="369332"/>
                </a:cubicBezTo>
                <a:cubicBezTo>
                  <a:pt x="-5403" y="198953"/>
                  <a:pt x="12843" y="143461"/>
                  <a:pt x="0" y="0"/>
                </a:cubicBezTo>
                <a:close/>
              </a:path>
              <a:path w="1892959" h="369332" stroke="0" extrusionOk="0">
                <a:moveTo>
                  <a:pt x="0" y="0"/>
                </a:moveTo>
                <a:cubicBezTo>
                  <a:pt x="114404" y="-31303"/>
                  <a:pt x="325684" y="3008"/>
                  <a:pt x="416451" y="0"/>
                </a:cubicBezTo>
                <a:cubicBezTo>
                  <a:pt x="507218" y="-3008"/>
                  <a:pt x="754983" y="8716"/>
                  <a:pt x="851832" y="0"/>
                </a:cubicBezTo>
                <a:cubicBezTo>
                  <a:pt x="948681" y="-8716"/>
                  <a:pt x="1108097" y="17787"/>
                  <a:pt x="1268283" y="0"/>
                </a:cubicBezTo>
                <a:cubicBezTo>
                  <a:pt x="1428469" y="-17787"/>
                  <a:pt x="1747339" y="41132"/>
                  <a:pt x="1892959" y="0"/>
                </a:cubicBezTo>
                <a:cubicBezTo>
                  <a:pt x="1932568" y="120475"/>
                  <a:pt x="1882910" y="259397"/>
                  <a:pt x="1892959" y="369332"/>
                </a:cubicBezTo>
                <a:cubicBezTo>
                  <a:pt x="1776041" y="423815"/>
                  <a:pt x="1595052" y="333416"/>
                  <a:pt x="1438649" y="369332"/>
                </a:cubicBezTo>
                <a:cubicBezTo>
                  <a:pt x="1282246" y="405248"/>
                  <a:pt x="1160254" y="355169"/>
                  <a:pt x="927550" y="369332"/>
                </a:cubicBezTo>
                <a:cubicBezTo>
                  <a:pt x="694846" y="383495"/>
                  <a:pt x="650135" y="330243"/>
                  <a:pt x="492169" y="369332"/>
                </a:cubicBezTo>
                <a:cubicBezTo>
                  <a:pt x="334203" y="408421"/>
                  <a:pt x="191568" y="319541"/>
                  <a:pt x="0" y="369332"/>
                </a:cubicBezTo>
                <a:cubicBezTo>
                  <a:pt x="-24069" y="287122"/>
                  <a:pt x="3263" y="142151"/>
                  <a:pt x="0" y="0"/>
                </a:cubicBezTo>
                <a:close/>
              </a:path>
            </a:pathLst>
          </a:custGeom>
          <a:solidFill>
            <a:schemeClr val="tx1">
              <a:alpha val="83000"/>
            </a:schemeClr>
          </a:solidFill>
          <a:ln>
            <a:solidFill>
              <a:schemeClr val="tx1"/>
            </a:solidFill>
            <a:extLst>
              <a:ext uri="{C807C97D-BFC1-408E-A445-0C87EB9F89A2}">
                <ask:lineSketchStyleProps xmlns:ask="http://schemas.microsoft.com/office/drawing/2018/sketchyshapes" sd="333870983">
                  <a:prstGeom prst="rect">
                    <a:avLst/>
                  </a:prstGeom>
                  <ask:type>
                    <ask:lineSketchScribble/>
                  </ask:type>
                </ask:lineSketchStyleProps>
              </a:ext>
            </a:extLst>
          </a:ln>
          <a:scene3d>
            <a:camera prst="perspectiveContrastingRightFacing"/>
            <a:lightRig rig="threePt" dir="t"/>
          </a:scene3d>
        </p:spPr>
        <p:txBody>
          <a:bodyPr wrap="square">
            <a:spAutoFit/>
          </a:bodyPr>
          <a:lstStyle/>
          <a:p>
            <a:r>
              <a:rPr lang="ga-IE" b="1" dirty="0">
                <a:solidFill>
                  <a:schemeClr val="bg1"/>
                </a:solidFill>
                <a:latin typeface="Ink Free" panose="03080402000500000000" pitchFamily="66" charset="0"/>
              </a:rPr>
              <a:t>Spúnóg adhmaid</a:t>
            </a:r>
            <a:endParaRPr lang="ga-IE" sz="1800" b="1" dirty="0">
              <a:solidFill>
                <a:schemeClr val="bg1"/>
              </a:solidFill>
              <a:latin typeface="Ink Free" panose="03080402000500000000" pitchFamily="66" charset="0"/>
            </a:endParaRPr>
          </a:p>
        </p:txBody>
      </p:sp>
      <p:sp>
        <p:nvSpPr>
          <p:cNvPr id="32" name="TextBox 31">
            <a:extLst>
              <a:ext uri="{FF2B5EF4-FFF2-40B4-BE49-F238E27FC236}">
                <a16:creationId xmlns:a16="http://schemas.microsoft.com/office/drawing/2014/main" id="{0D0641FA-BA44-499E-B41C-0A31AA8C84A0}"/>
              </a:ext>
            </a:extLst>
          </p:cNvPr>
          <p:cNvSpPr txBox="1"/>
          <p:nvPr/>
        </p:nvSpPr>
        <p:spPr>
          <a:xfrm>
            <a:off x="10757708" y="3694034"/>
            <a:ext cx="1590762" cy="369332"/>
          </a:xfrm>
          <a:custGeom>
            <a:avLst/>
            <a:gdLst>
              <a:gd name="connsiteX0" fmla="*/ 0 w 1590762"/>
              <a:gd name="connsiteY0" fmla="*/ 0 h 369332"/>
              <a:gd name="connsiteX1" fmla="*/ 514346 w 1590762"/>
              <a:gd name="connsiteY1" fmla="*/ 0 h 369332"/>
              <a:gd name="connsiteX2" fmla="*/ 1044600 w 1590762"/>
              <a:gd name="connsiteY2" fmla="*/ 0 h 369332"/>
              <a:gd name="connsiteX3" fmla="*/ 1590762 w 1590762"/>
              <a:gd name="connsiteY3" fmla="*/ 0 h 369332"/>
              <a:gd name="connsiteX4" fmla="*/ 1590762 w 1590762"/>
              <a:gd name="connsiteY4" fmla="*/ 369332 h 369332"/>
              <a:gd name="connsiteX5" fmla="*/ 1092323 w 1590762"/>
              <a:gd name="connsiteY5" fmla="*/ 369332 h 369332"/>
              <a:gd name="connsiteX6" fmla="*/ 577977 w 1590762"/>
              <a:gd name="connsiteY6" fmla="*/ 369332 h 369332"/>
              <a:gd name="connsiteX7" fmla="*/ 0 w 1590762"/>
              <a:gd name="connsiteY7" fmla="*/ 369332 h 369332"/>
              <a:gd name="connsiteX8" fmla="*/ 0 w 1590762"/>
              <a:gd name="connsiteY8" fmla="*/ 0 h 369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90762" h="369332" fill="none" extrusionOk="0">
                <a:moveTo>
                  <a:pt x="0" y="0"/>
                </a:moveTo>
                <a:cubicBezTo>
                  <a:pt x="151503" y="-49608"/>
                  <a:pt x="324718" y="46687"/>
                  <a:pt x="514346" y="0"/>
                </a:cubicBezTo>
                <a:cubicBezTo>
                  <a:pt x="703974" y="-46687"/>
                  <a:pt x="799970" y="50389"/>
                  <a:pt x="1044600" y="0"/>
                </a:cubicBezTo>
                <a:cubicBezTo>
                  <a:pt x="1289230" y="-50389"/>
                  <a:pt x="1449816" y="52367"/>
                  <a:pt x="1590762" y="0"/>
                </a:cubicBezTo>
                <a:cubicBezTo>
                  <a:pt x="1602363" y="162390"/>
                  <a:pt x="1587036" y="191636"/>
                  <a:pt x="1590762" y="369332"/>
                </a:cubicBezTo>
                <a:cubicBezTo>
                  <a:pt x="1416937" y="384212"/>
                  <a:pt x="1214978" y="356431"/>
                  <a:pt x="1092323" y="369332"/>
                </a:cubicBezTo>
                <a:cubicBezTo>
                  <a:pt x="969668" y="382233"/>
                  <a:pt x="729499" y="343520"/>
                  <a:pt x="577977" y="369332"/>
                </a:cubicBezTo>
                <a:cubicBezTo>
                  <a:pt x="426455" y="395144"/>
                  <a:pt x="178890" y="341038"/>
                  <a:pt x="0" y="369332"/>
                </a:cubicBezTo>
                <a:cubicBezTo>
                  <a:pt x="-16296" y="208406"/>
                  <a:pt x="43286" y="158553"/>
                  <a:pt x="0" y="0"/>
                </a:cubicBezTo>
                <a:close/>
              </a:path>
              <a:path w="1590762" h="369332" stroke="0" extrusionOk="0">
                <a:moveTo>
                  <a:pt x="0" y="0"/>
                </a:moveTo>
                <a:cubicBezTo>
                  <a:pt x="240956" y="-24831"/>
                  <a:pt x="286213" y="13054"/>
                  <a:pt x="482531" y="0"/>
                </a:cubicBezTo>
                <a:cubicBezTo>
                  <a:pt x="678849" y="-13054"/>
                  <a:pt x="869263" y="54073"/>
                  <a:pt x="980970" y="0"/>
                </a:cubicBezTo>
                <a:cubicBezTo>
                  <a:pt x="1092677" y="-54073"/>
                  <a:pt x="1462917" y="56154"/>
                  <a:pt x="1590762" y="0"/>
                </a:cubicBezTo>
                <a:cubicBezTo>
                  <a:pt x="1634242" y="119769"/>
                  <a:pt x="1560894" y="201642"/>
                  <a:pt x="1590762" y="369332"/>
                </a:cubicBezTo>
                <a:cubicBezTo>
                  <a:pt x="1401812" y="406263"/>
                  <a:pt x="1191988" y="314015"/>
                  <a:pt x="1060508" y="369332"/>
                </a:cubicBezTo>
                <a:cubicBezTo>
                  <a:pt x="929028" y="424649"/>
                  <a:pt x="747143" y="318774"/>
                  <a:pt x="514346" y="369332"/>
                </a:cubicBezTo>
                <a:cubicBezTo>
                  <a:pt x="281549" y="419890"/>
                  <a:pt x="158491" y="349323"/>
                  <a:pt x="0" y="369332"/>
                </a:cubicBezTo>
                <a:cubicBezTo>
                  <a:pt x="-42162" y="254526"/>
                  <a:pt x="33750" y="181451"/>
                  <a:pt x="0" y="0"/>
                </a:cubicBezTo>
                <a:close/>
              </a:path>
            </a:pathLst>
          </a:custGeom>
          <a:solidFill>
            <a:schemeClr val="tx1">
              <a:alpha val="83000"/>
            </a:schemeClr>
          </a:solidFill>
          <a:ln>
            <a:solidFill>
              <a:schemeClr val="tx1"/>
            </a:solidFill>
            <a:extLst>
              <a:ext uri="{C807C97D-BFC1-408E-A445-0C87EB9F89A2}">
                <ask:lineSketchStyleProps xmlns:ask="http://schemas.microsoft.com/office/drawing/2018/sketchyshapes" sd="333870983">
                  <a:prstGeom prst="rect">
                    <a:avLst/>
                  </a:prstGeom>
                  <ask:type>
                    <ask:lineSketchScribble/>
                  </ask:type>
                </ask:lineSketchStyleProps>
              </a:ext>
            </a:extLst>
          </a:ln>
          <a:scene3d>
            <a:camera prst="perspectiveContrastingRightFacing"/>
            <a:lightRig rig="threePt" dir="t"/>
          </a:scene3d>
        </p:spPr>
        <p:txBody>
          <a:bodyPr wrap="square">
            <a:spAutoFit/>
          </a:bodyPr>
          <a:lstStyle/>
          <a:p>
            <a:r>
              <a:rPr lang="ga-IE" b="1" dirty="0">
                <a:solidFill>
                  <a:schemeClr val="bg1"/>
                </a:solidFill>
                <a:latin typeface="Ink Free" panose="03080402000500000000" pitchFamily="66" charset="0"/>
              </a:rPr>
              <a:t>Peann luaidhe</a:t>
            </a:r>
            <a:endParaRPr lang="ga-IE" sz="1800" b="1" dirty="0">
              <a:solidFill>
                <a:schemeClr val="bg1"/>
              </a:solidFill>
              <a:latin typeface="Ink Free" panose="03080402000500000000" pitchFamily="66" charset="0"/>
            </a:endParaRPr>
          </a:p>
        </p:txBody>
      </p:sp>
      <p:sp>
        <p:nvSpPr>
          <p:cNvPr id="38" name="TextBox 37">
            <a:extLst>
              <a:ext uri="{FF2B5EF4-FFF2-40B4-BE49-F238E27FC236}">
                <a16:creationId xmlns:a16="http://schemas.microsoft.com/office/drawing/2014/main" id="{2DBD03F6-F404-49F9-8101-03A4A629717F}"/>
              </a:ext>
            </a:extLst>
          </p:cNvPr>
          <p:cNvSpPr txBox="1"/>
          <p:nvPr/>
        </p:nvSpPr>
        <p:spPr>
          <a:xfrm>
            <a:off x="9622180" y="2853314"/>
            <a:ext cx="826559" cy="369332"/>
          </a:xfrm>
          <a:custGeom>
            <a:avLst/>
            <a:gdLst>
              <a:gd name="connsiteX0" fmla="*/ 0 w 1253966"/>
              <a:gd name="connsiteY0" fmla="*/ 0 h 369332"/>
              <a:gd name="connsiteX1" fmla="*/ 405449 w 1253966"/>
              <a:gd name="connsiteY1" fmla="*/ 0 h 369332"/>
              <a:gd name="connsiteX2" fmla="*/ 823438 w 1253966"/>
              <a:gd name="connsiteY2" fmla="*/ 0 h 369332"/>
              <a:gd name="connsiteX3" fmla="*/ 1253966 w 1253966"/>
              <a:gd name="connsiteY3" fmla="*/ 0 h 369332"/>
              <a:gd name="connsiteX4" fmla="*/ 1253966 w 1253966"/>
              <a:gd name="connsiteY4" fmla="*/ 369332 h 369332"/>
              <a:gd name="connsiteX5" fmla="*/ 861057 w 1253966"/>
              <a:gd name="connsiteY5" fmla="*/ 369332 h 369332"/>
              <a:gd name="connsiteX6" fmla="*/ 455608 w 1253966"/>
              <a:gd name="connsiteY6" fmla="*/ 369332 h 369332"/>
              <a:gd name="connsiteX7" fmla="*/ 0 w 1253966"/>
              <a:gd name="connsiteY7" fmla="*/ 369332 h 369332"/>
              <a:gd name="connsiteX8" fmla="*/ 0 w 1253966"/>
              <a:gd name="connsiteY8" fmla="*/ 0 h 369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53966" h="369332" fill="none" extrusionOk="0">
                <a:moveTo>
                  <a:pt x="0" y="0"/>
                </a:moveTo>
                <a:cubicBezTo>
                  <a:pt x="137211" y="-29386"/>
                  <a:pt x="234414" y="26480"/>
                  <a:pt x="405449" y="0"/>
                </a:cubicBezTo>
                <a:cubicBezTo>
                  <a:pt x="576484" y="-26480"/>
                  <a:pt x="684957" y="36175"/>
                  <a:pt x="823438" y="0"/>
                </a:cubicBezTo>
                <a:cubicBezTo>
                  <a:pt x="961919" y="-36175"/>
                  <a:pt x="1060950" y="14793"/>
                  <a:pt x="1253966" y="0"/>
                </a:cubicBezTo>
                <a:cubicBezTo>
                  <a:pt x="1265567" y="162390"/>
                  <a:pt x="1250240" y="191636"/>
                  <a:pt x="1253966" y="369332"/>
                </a:cubicBezTo>
                <a:cubicBezTo>
                  <a:pt x="1108276" y="387350"/>
                  <a:pt x="960081" y="329774"/>
                  <a:pt x="861057" y="369332"/>
                </a:cubicBezTo>
                <a:cubicBezTo>
                  <a:pt x="762033" y="408890"/>
                  <a:pt x="581488" y="335286"/>
                  <a:pt x="455608" y="369332"/>
                </a:cubicBezTo>
                <a:cubicBezTo>
                  <a:pt x="329728" y="403378"/>
                  <a:pt x="175692" y="320678"/>
                  <a:pt x="0" y="369332"/>
                </a:cubicBezTo>
                <a:cubicBezTo>
                  <a:pt x="-16296" y="208406"/>
                  <a:pt x="43286" y="158553"/>
                  <a:pt x="0" y="0"/>
                </a:cubicBezTo>
                <a:close/>
              </a:path>
              <a:path w="1253966" h="369332" stroke="0" extrusionOk="0">
                <a:moveTo>
                  <a:pt x="0" y="0"/>
                </a:moveTo>
                <a:cubicBezTo>
                  <a:pt x="111342" y="-32774"/>
                  <a:pt x="196105" y="22002"/>
                  <a:pt x="380370" y="0"/>
                </a:cubicBezTo>
                <a:cubicBezTo>
                  <a:pt x="564635" y="-22002"/>
                  <a:pt x="579165" y="14403"/>
                  <a:pt x="773279" y="0"/>
                </a:cubicBezTo>
                <a:cubicBezTo>
                  <a:pt x="967393" y="-14403"/>
                  <a:pt x="1107072" y="23903"/>
                  <a:pt x="1253966" y="0"/>
                </a:cubicBezTo>
                <a:cubicBezTo>
                  <a:pt x="1297446" y="119769"/>
                  <a:pt x="1224098" y="201642"/>
                  <a:pt x="1253966" y="369332"/>
                </a:cubicBezTo>
                <a:cubicBezTo>
                  <a:pt x="1084453" y="395710"/>
                  <a:pt x="1026626" y="346662"/>
                  <a:pt x="835977" y="369332"/>
                </a:cubicBezTo>
                <a:cubicBezTo>
                  <a:pt x="645328" y="392002"/>
                  <a:pt x="580027" y="327192"/>
                  <a:pt x="405449" y="369332"/>
                </a:cubicBezTo>
                <a:cubicBezTo>
                  <a:pt x="230871" y="411472"/>
                  <a:pt x="100702" y="348320"/>
                  <a:pt x="0" y="369332"/>
                </a:cubicBezTo>
                <a:cubicBezTo>
                  <a:pt x="-42162" y="254526"/>
                  <a:pt x="33750" y="181451"/>
                  <a:pt x="0" y="0"/>
                </a:cubicBezTo>
                <a:close/>
              </a:path>
            </a:pathLst>
          </a:custGeom>
          <a:solidFill>
            <a:schemeClr val="tx1">
              <a:alpha val="83000"/>
            </a:schemeClr>
          </a:solidFill>
          <a:ln>
            <a:solidFill>
              <a:schemeClr val="tx1"/>
            </a:solidFill>
            <a:extLst>
              <a:ext uri="{C807C97D-BFC1-408E-A445-0C87EB9F89A2}">
                <ask:lineSketchStyleProps xmlns:ask="http://schemas.microsoft.com/office/drawing/2018/sketchyshapes" sd="333870983">
                  <a:custGeom>
                    <a:avLst/>
                    <a:gdLst>
                      <a:gd name="connsiteX0" fmla="*/ 0 w 826559"/>
                      <a:gd name="connsiteY0" fmla="*/ 0 h 369332"/>
                      <a:gd name="connsiteX1" fmla="*/ 396748 w 826559"/>
                      <a:gd name="connsiteY1" fmla="*/ 0 h 369332"/>
                      <a:gd name="connsiteX2" fmla="*/ 826559 w 826559"/>
                      <a:gd name="connsiteY2" fmla="*/ 0 h 369332"/>
                      <a:gd name="connsiteX3" fmla="*/ 826559 w 826559"/>
                      <a:gd name="connsiteY3" fmla="*/ 369332 h 369332"/>
                      <a:gd name="connsiteX4" fmla="*/ 405014 w 826559"/>
                      <a:gd name="connsiteY4" fmla="*/ 369332 h 369332"/>
                      <a:gd name="connsiteX5" fmla="*/ 0 w 826559"/>
                      <a:gd name="connsiteY5" fmla="*/ 369332 h 369332"/>
                      <a:gd name="connsiteX6" fmla="*/ 0 w 826559"/>
                      <a:gd name="connsiteY6" fmla="*/ 0 h 369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6559" h="369332" fill="none" extrusionOk="0">
                        <a:moveTo>
                          <a:pt x="0" y="0"/>
                        </a:moveTo>
                        <a:cubicBezTo>
                          <a:pt x="159510" y="-38407"/>
                          <a:pt x="198836" y="12217"/>
                          <a:pt x="396748" y="0"/>
                        </a:cubicBezTo>
                        <a:cubicBezTo>
                          <a:pt x="594660" y="-12217"/>
                          <a:pt x="688242" y="32751"/>
                          <a:pt x="826559" y="0"/>
                        </a:cubicBezTo>
                        <a:cubicBezTo>
                          <a:pt x="852657" y="113582"/>
                          <a:pt x="801974" y="211669"/>
                          <a:pt x="826559" y="369332"/>
                        </a:cubicBezTo>
                        <a:cubicBezTo>
                          <a:pt x="692300" y="407657"/>
                          <a:pt x="549641" y="349387"/>
                          <a:pt x="405014" y="369332"/>
                        </a:cubicBezTo>
                        <a:cubicBezTo>
                          <a:pt x="260388" y="389277"/>
                          <a:pt x="150224" y="322138"/>
                          <a:pt x="0" y="369332"/>
                        </a:cubicBezTo>
                        <a:cubicBezTo>
                          <a:pt x="-28330" y="236565"/>
                          <a:pt x="9652" y="165308"/>
                          <a:pt x="0" y="0"/>
                        </a:cubicBezTo>
                        <a:close/>
                      </a:path>
                      <a:path w="826559" h="369332" stroke="0" extrusionOk="0">
                        <a:moveTo>
                          <a:pt x="0" y="0"/>
                        </a:moveTo>
                        <a:cubicBezTo>
                          <a:pt x="90363" y="-10756"/>
                          <a:pt x="245330" y="28974"/>
                          <a:pt x="388483" y="0"/>
                        </a:cubicBezTo>
                        <a:cubicBezTo>
                          <a:pt x="531636" y="-28974"/>
                          <a:pt x="625704" y="20524"/>
                          <a:pt x="826559" y="0"/>
                        </a:cubicBezTo>
                        <a:cubicBezTo>
                          <a:pt x="851172" y="84062"/>
                          <a:pt x="820004" y="224041"/>
                          <a:pt x="826559" y="369332"/>
                        </a:cubicBezTo>
                        <a:cubicBezTo>
                          <a:pt x="630032" y="393555"/>
                          <a:pt x="524932" y="355317"/>
                          <a:pt x="405014" y="369332"/>
                        </a:cubicBezTo>
                        <a:cubicBezTo>
                          <a:pt x="285096" y="383347"/>
                          <a:pt x="138163" y="359727"/>
                          <a:pt x="0" y="369332"/>
                        </a:cubicBezTo>
                        <a:cubicBezTo>
                          <a:pt x="-15557" y="199301"/>
                          <a:pt x="17928" y="184628"/>
                          <a:pt x="0" y="0"/>
                        </a:cubicBezTo>
                        <a:close/>
                      </a:path>
                    </a:pathLst>
                  </a:custGeom>
                  <ask:type>
                    <ask:lineSketchScribble/>
                  </ask:type>
                </ask:lineSketchStyleProps>
              </a:ext>
            </a:extLst>
          </a:ln>
          <a:scene3d>
            <a:camera prst="perspectiveContrastingRightFacing"/>
            <a:lightRig rig="threePt" dir="t"/>
          </a:scene3d>
        </p:spPr>
        <p:txBody>
          <a:bodyPr wrap="square">
            <a:spAutoFit/>
          </a:bodyPr>
          <a:lstStyle/>
          <a:p>
            <a:r>
              <a:rPr lang="ga-IE" b="1" dirty="0">
                <a:solidFill>
                  <a:schemeClr val="bg1"/>
                </a:solidFill>
                <a:latin typeface="Ink Free" panose="03080402000500000000" pitchFamily="66" charset="0"/>
              </a:rPr>
              <a:t>Siúcra</a:t>
            </a:r>
            <a:endParaRPr lang="ga-IE" sz="1800" b="1" dirty="0">
              <a:solidFill>
                <a:schemeClr val="bg1"/>
              </a:solidFill>
              <a:latin typeface="Ink Free" panose="03080402000500000000" pitchFamily="66" charset="0"/>
            </a:endParaRPr>
          </a:p>
        </p:txBody>
      </p:sp>
      <p:sp>
        <p:nvSpPr>
          <p:cNvPr id="39" name="TextBox 38">
            <a:extLst>
              <a:ext uri="{FF2B5EF4-FFF2-40B4-BE49-F238E27FC236}">
                <a16:creationId xmlns:a16="http://schemas.microsoft.com/office/drawing/2014/main" id="{0DB05FAC-F393-4120-84AE-0D6FA1884CD1}"/>
              </a:ext>
            </a:extLst>
          </p:cNvPr>
          <p:cNvSpPr txBox="1"/>
          <p:nvPr/>
        </p:nvSpPr>
        <p:spPr>
          <a:xfrm>
            <a:off x="9853769" y="5334642"/>
            <a:ext cx="1892958" cy="369332"/>
          </a:xfrm>
          <a:custGeom>
            <a:avLst/>
            <a:gdLst>
              <a:gd name="connsiteX0" fmla="*/ 0 w 1253966"/>
              <a:gd name="connsiteY0" fmla="*/ 0 h 369332"/>
              <a:gd name="connsiteX1" fmla="*/ 405449 w 1253966"/>
              <a:gd name="connsiteY1" fmla="*/ 0 h 369332"/>
              <a:gd name="connsiteX2" fmla="*/ 823438 w 1253966"/>
              <a:gd name="connsiteY2" fmla="*/ 0 h 369332"/>
              <a:gd name="connsiteX3" fmla="*/ 1253966 w 1253966"/>
              <a:gd name="connsiteY3" fmla="*/ 0 h 369332"/>
              <a:gd name="connsiteX4" fmla="*/ 1253966 w 1253966"/>
              <a:gd name="connsiteY4" fmla="*/ 369332 h 369332"/>
              <a:gd name="connsiteX5" fmla="*/ 861057 w 1253966"/>
              <a:gd name="connsiteY5" fmla="*/ 369332 h 369332"/>
              <a:gd name="connsiteX6" fmla="*/ 455608 w 1253966"/>
              <a:gd name="connsiteY6" fmla="*/ 369332 h 369332"/>
              <a:gd name="connsiteX7" fmla="*/ 0 w 1253966"/>
              <a:gd name="connsiteY7" fmla="*/ 369332 h 369332"/>
              <a:gd name="connsiteX8" fmla="*/ 0 w 1253966"/>
              <a:gd name="connsiteY8" fmla="*/ 0 h 369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53966" h="369332" fill="none" extrusionOk="0">
                <a:moveTo>
                  <a:pt x="0" y="0"/>
                </a:moveTo>
                <a:cubicBezTo>
                  <a:pt x="137211" y="-29386"/>
                  <a:pt x="234414" y="26480"/>
                  <a:pt x="405449" y="0"/>
                </a:cubicBezTo>
                <a:cubicBezTo>
                  <a:pt x="576484" y="-26480"/>
                  <a:pt x="684957" y="36175"/>
                  <a:pt x="823438" y="0"/>
                </a:cubicBezTo>
                <a:cubicBezTo>
                  <a:pt x="961919" y="-36175"/>
                  <a:pt x="1060950" y="14793"/>
                  <a:pt x="1253966" y="0"/>
                </a:cubicBezTo>
                <a:cubicBezTo>
                  <a:pt x="1265567" y="162390"/>
                  <a:pt x="1250240" y="191636"/>
                  <a:pt x="1253966" y="369332"/>
                </a:cubicBezTo>
                <a:cubicBezTo>
                  <a:pt x="1108276" y="387350"/>
                  <a:pt x="960081" y="329774"/>
                  <a:pt x="861057" y="369332"/>
                </a:cubicBezTo>
                <a:cubicBezTo>
                  <a:pt x="762033" y="408890"/>
                  <a:pt x="581488" y="335286"/>
                  <a:pt x="455608" y="369332"/>
                </a:cubicBezTo>
                <a:cubicBezTo>
                  <a:pt x="329728" y="403378"/>
                  <a:pt x="175692" y="320678"/>
                  <a:pt x="0" y="369332"/>
                </a:cubicBezTo>
                <a:cubicBezTo>
                  <a:pt x="-16296" y="208406"/>
                  <a:pt x="43286" y="158553"/>
                  <a:pt x="0" y="0"/>
                </a:cubicBezTo>
                <a:close/>
              </a:path>
              <a:path w="1253966" h="369332" stroke="0" extrusionOk="0">
                <a:moveTo>
                  <a:pt x="0" y="0"/>
                </a:moveTo>
                <a:cubicBezTo>
                  <a:pt x="111342" y="-32774"/>
                  <a:pt x="196105" y="22002"/>
                  <a:pt x="380370" y="0"/>
                </a:cubicBezTo>
                <a:cubicBezTo>
                  <a:pt x="564635" y="-22002"/>
                  <a:pt x="579165" y="14403"/>
                  <a:pt x="773279" y="0"/>
                </a:cubicBezTo>
                <a:cubicBezTo>
                  <a:pt x="967393" y="-14403"/>
                  <a:pt x="1107072" y="23903"/>
                  <a:pt x="1253966" y="0"/>
                </a:cubicBezTo>
                <a:cubicBezTo>
                  <a:pt x="1297446" y="119769"/>
                  <a:pt x="1224098" y="201642"/>
                  <a:pt x="1253966" y="369332"/>
                </a:cubicBezTo>
                <a:cubicBezTo>
                  <a:pt x="1084453" y="395710"/>
                  <a:pt x="1026626" y="346662"/>
                  <a:pt x="835977" y="369332"/>
                </a:cubicBezTo>
                <a:cubicBezTo>
                  <a:pt x="645328" y="392002"/>
                  <a:pt x="580027" y="327192"/>
                  <a:pt x="405449" y="369332"/>
                </a:cubicBezTo>
                <a:cubicBezTo>
                  <a:pt x="230871" y="411472"/>
                  <a:pt x="100702" y="348320"/>
                  <a:pt x="0" y="369332"/>
                </a:cubicBezTo>
                <a:cubicBezTo>
                  <a:pt x="-42162" y="254526"/>
                  <a:pt x="33750" y="181451"/>
                  <a:pt x="0" y="0"/>
                </a:cubicBezTo>
                <a:close/>
              </a:path>
            </a:pathLst>
          </a:custGeom>
          <a:solidFill>
            <a:schemeClr val="tx1">
              <a:alpha val="83000"/>
            </a:schemeClr>
          </a:solidFill>
          <a:ln>
            <a:solidFill>
              <a:schemeClr val="tx1"/>
            </a:solidFill>
            <a:extLst>
              <a:ext uri="{C807C97D-BFC1-408E-A445-0C87EB9F89A2}">
                <ask:lineSketchStyleProps xmlns:ask="http://schemas.microsoft.com/office/drawing/2018/sketchyshapes" sd="333870983">
                  <a:custGeom>
                    <a:avLst/>
                    <a:gdLst>
                      <a:gd name="connsiteX0" fmla="*/ 0 w 1892958"/>
                      <a:gd name="connsiteY0" fmla="*/ 0 h 369332"/>
                      <a:gd name="connsiteX1" fmla="*/ 612056 w 1892958"/>
                      <a:gd name="connsiteY1" fmla="*/ 0 h 369332"/>
                      <a:gd name="connsiteX2" fmla="*/ 1243042 w 1892958"/>
                      <a:gd name="connsiteY2" fmla="*/ 0 h 369332"/>
                      <a:gd name="connsiteX3" fmla="*/ 1892958 w 1892958"/>
                      <a:gd name="connsiteY3" fmla="*/ 0 h 369332"/>
                      <a:gd name="connsiteX4" fmla="*/ 1892958 w 1892958"/>
                      <a:gd name="connsiteY4" fmla="*/ 369332 h 369332"/>
                      <a:gd name="connsiteX5" fmla="*/ 1299831 w 1892958"/>
                      <a:gd name="connsiteY5" fmla="*/ 369332 h 369332"/>
                      <a:gd name="connsiteX6" fmla="*/ 687775 w 1892958"/>
                      <a:gd name="connsiteY6" fmla="*/ 369332 h 369332"/>
                      <a:gd name="connsiteX7" fmla="*/ 0 w 1892958"/>
                      <a:gd name="connsiteY7" fmla="*/ 369332 h 369332"/>
                      <a:gd name="connsiteX8" fmla="*/ 0 w 1892958"/>
                      <a:gd name="connsiteY8" fmla="*/ 0 h 369332"/>
                      <a:gd name="connsiteX0" fmla="*/ 0 w 1892958"/>
                      <a:gd name="connsiteY0" fmla="*/ 0 h 369332"/>
                      <a:gd name="connsiteX1" fmla="*/ 574197 w 1892958"/>
                      <a:gd name="connsiteY1" fmla="*/ 0 h 369332"/>
                      <a:gd name="connsiteX2" fmla="*/ 1167324 w 1892958"/>
                      <a:gd name="connsiteY2" fmla="*/ 0 h 369332"/>
                      <a:gd name="connsiteX3" fmla="*/ 1892958 w 1892958"/>
                      <a:gd name="connsiteY3" fmla="*/ 0 h 369332"/>
                      <a:gd name="connsiteX4" fmla="*/ 1892958 w 1892958"/>
                      <a:gd name="connsiteY4" fmla="*/ 369332 h 369332"/>
                      <a:gd name="connsiteX5" fmla="*/ 1261971 w 1892958"/>
                      <a:gd name="connsiteY5" fmla="*/ 369332 h 369332"/>
                      <a:gd name="connsiteX6" fmla="*/ 612056 w 1892958"/>
                      <a:gd name="connsiteY6" fmla="*/ 369332 h 369332"/>
                      <a:gd name="connsiteX7" fmla="*/ 0 w 1892958"/>
                      <a:gd name="connsiteY7" fmla="*/ 369332 h 369332"/>
                      <a:gd name="connsiteX8" fmla="*/ 0 w 1892958"/>
                      <a:gd name="connsiteY8" fmla="*/ 0 h 369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92958" h="369332" fill="none" extrusionOk="0">
                        <a:moveTo>
                          <a:pt x="0" y="0"/>
                        </a:moveTo>
                        <a:cubicBezTo>
                          <a:pt x="208300" y="-12949"/>
                          <a:pt x="347304" y="53319"/>
                          <a:pt x="612056" y="0"/>
                        </a:cubicBezTo>
                        <a:cubicBezTo>
                          <a:pt x="883076" y="-21338"/>
                          <a:pt x="1060634" y="63544"/>
                          <a:pt x="1243042" y="0"/>
                        </a:cubicBezTo>
                        <a:cubicBezTo>
                          <a:pt x="1487806" y="-44504"/>
                          <a:pt x="1610237" y="15774"/>
                          <a:pt x="1892958" y="0"/>
                        </a:cubicBezTo>
                        <a:cubicBezTo>
                          <a:pt x="1912627" y="162062"/>
                          <a:pt x="1878525" y="185051"/>
                          <a:pt x="1892958" y="369332"/>
                        </a:cubicBezTo>
                        <a:cubicBezTo>
                          <a:pt x="1685204" y="356143"/>
                          <a:pt x="1419795" y="363390"/>
                          <a:pt x="1299831" y="369332"/>
                        </a:cubicBezTo>
                        <a:cubicBezTo>
                          <a:pt x="1158066" y="410993"/>
                          <a:pt x="895437" y="335336"/>
                          <a:pt x="687775" y="369332"/>
                        </a:cubicBezTo>
                        <a:cubicBezTo>
                          <a:pt x="514779" y="412657"/>
                          <a:pt x="246587" y="273643"/>
                          <a:pt x="0" y="369332"/>
                        </a:cubicBezTo>
                        <a:cubicBezTo>
                          <a:pt x="-28525" y="199677"/>
                          <a:pt x="59162" y="152924"/>
                          <a:pt x="0" y="0"/>
                        </a:cubicBezTo>
                        <a:close/>
                      </a:path>
                      <a:path w="1892958" h="369332" stroke="0" extrusionOk="0">
                        <a:moveTo>
                          <a:pt x="0" y="0"/>
                        </a:moveTo>
                        <a:cubicBezTo>
                          <a:pt x="142820" y="-12466"/>
                          <a:pt x="260049" y="26061"/>
                          <a:pt x="574197" y="0"/>
                        </a:cubicBezTo>
                        <a:cubicBezTo>
                          <a:pt x="853288" y="-26102"/>
                          <a:pt x="875117" y="17365"/>
                          <a:pt x="1167324" y="0"/>
                        </a:cubicBezTo>
                        <a:cubicBezTo>
                          <a:pt x="1458264" y="-350"/>
                          <a:pt x="1624030" y="-16298"/>
                          <a:pt x="1892958" y="0"/>
                        </a:cubicBezTo>
                        <a:cubicBezTo>
                          <a:pt x="1957778" y="113617"/>
                          <a:pt x="1851357" y="171837"/>
                          <a:pt x="1892958" y="369332"/>
                        </a:cubicBezTo>
                        <a:cubicBezTo>
                          <a:pt x="1613033" y="385396"/>
                          <a:pt x="1560917" y="371092"/>
                          <a:pt x="1261971" y="369332"/>
                        </a:cubicBezTo>
                        <a:cubicBezTo>
                          <a:pt x="978523" y="396917"/>
                          <a:pt x="867561" y="300459"/>
                          <a:pt x="612056" y="369332"/>
                        </a:cubicBezTo>
                        <a:cubicBezTo>
                          <a:pt x="350985" y="450406"/>
                          <a:pt x="186303" y="360692"/>
                          <a:pt x="0" y="369332"/>
                        </a:cubicBezTo>
                        <a:cubicBezTo>
                          <a:pt x="-71724" y="254081"/>
                          <a:pt x="44981" y="175508"/>
                          <a:pt x="0" y="0"/>
                        </a:cubicBezTo>
                        <a:close/>
                      </a:path>
                      <a:path w="1892958" h="369332" fill="none" stroke="0" extrusionOk="0">
                        <a:moveTo>
                          <a:pt x="0" y="0"/>
                        </a:moveTo>
                        <a:cubicBezTo>
                          <a:pt x="214745" y="-28246"/>
                          <a:pt x="342167" y="15073"/>
                          <a:pt x="612056" y="0"/>
                        </a:cubicBezTo>
                        <a:cubicBezTo>
                          <a:pt x="874522" y="-51109"/>
                          <a:pt x="1040692" y="38755"/>
                          <a:pt x="1243042" y="0"/>
                        </a:cubicBezTo>
                        <a:cubicBezTo>
                          <a:pt x="1477990" y="-68824"/>
                          <a:pt x="1598457" y="4048"/>
                          <a:pt x="1892958" y="0"/>
                        </a:cubicBezTo>
                        <a:cubicBezTo>
                          <a:pt x="1900718" y="157374"/>
                          <a:pt x="1891826" y="191704"/>
                          <a:pt x="1892958" y="369332"/>
                        </a:cubicBezTo>
                        <a:cubicBezTo>
                          <a:pt x="1676416" y="395806"/>
                          <a:pt x="1438132" y="339596"/>
                          <a:pt x="1299831" y="369332"/>
                        </a:cubicBezTo>
                        <a:cubicBezTo>
                          <a:pt x="1177345" y="377756"/>
                          <a:pt x="866226" y="370339"/>
                          <a:pt x="687775" y="369332"/>
                        </a:cubicBezTo>
                        <a:cubicBezTo>
                          <a:pt x="488929" y="451283"/>
                          <a:pt x="234443" y="331978"/>
                          <a:pt x="0" y="369332"/>
                        </a:cubicBezTo>
                        <a:cubicBezTo>
                          <a:pt x="-25678" y="237219"/>
                          <a:pt x="72531" y="154754"/>
                          <a:pt x="0" y="0"/>
                        </a:cubicBezTo>
                        <a:close/>
                      </a:path>
                    </a:pathLst>
                  </a:custGeom>
                  <ask:type>
                    <ask:lineSketchScribble/>
                  </ask:type>
                </ask:lineSketchStyleProps>
              </a:ext>
            </a:extLst>
          </a:ln>
          <a:scene3d>
            <a:camera prst="perspectiveContrastingRightFacing"/>
            <a:lightRig rig="threePt" dir="t"/>
          </a:scene3d>
        </p:spPr>
        <p:txBody>
          <a:bodyPr wrap="square">
            <a:spAutoFit/>
          </a:bodyPr>
          <a:lstStyle/>
          <a:p>
            <a:r>
              <a:rPr lang="ga-IE" b="1" dirty="0">
                <a:solidFill>
                  <a:schemeClr val="bg1"/>
                </a:solidFill>
                <a:latin typeface="Ink Free" panose="03080402000500000000" pitchFamily="66" charset="0"/>
              </a:rPr>
              <a:t>Dathú</a:t>
            </a:r>
            <a:r>
              <a:rPr lang="en-US" b="1" dirty="0" err="1">
                <a:solidFill>
                  <a:schemeClr val="bg1"/>
                </a:solidFill>
                <a:latin typeface="Ink Free" panose="03080402000500000000" pitchFamily="66" charset="0"/>
              </a:rPr>
              <a:t>chán</a:t>
            </a:r>
            <a:r>
              <a:rPr lang="ga-IE" b="1" dirty="0">
                <a:solidFill>
                  <a:schemeClr val="bg1"/>
                </a:solidFill>
                <a:latin typeface="Ink Free" panose="03080402000500000000" pitchFamily="66" charset="0"/>
              </a:rPr>
              <a:t> bia</a:t>
            </a:r>
            <a:endParaRPr lang="ga-IE" sz="1800" b="1" dirty="0">
              <a:solidFill>
                <a:schemeClr val="bg1"/>
              </a:solidFill>
              <a:latin typeface="Ink Free" panose="03080402000500000000" pitchFamily="66" charset="0"/>
            </a:endParaRPr>
          </a:p>
        </p:txBody>
      </p:sp>
      <p:sp>
        <p:nvSpPr>
          <p:cNvPr id="40" name="TextBox 39">
            <a:extLst>
              <a:ext uri="{FF2B5EF4-FFF2-40B4-BE49-F238E27FC236}">
                <a16:creationId xmlns:a16="http://schemas.microsoft.com/office/drawing/2014/main" id="{D82114BE-70FC-4318-B8D5-A511087EF196}"/>
              </a:ext>
            </a:extLst>
          </p:cNvPr>
          <p:cNvSpPr txBox="1"/>
          <p:nvPr/>
        </p:nvSpPr>
        <p:spPr>
          <a:xfrm>
            <a:off x="8489860" y="2711513"/>
            <a:ext cx="796766" cy="369332"/>
          </a:xfrm>
          <a:custGeom>
            <a:avLst/>
            <a:gdLst>
              <a:gd name="connsiteX0" fmla="*/ 0 w 796766"/>
              <a:gd name="connsiteY0" fmla="*/ 0 h 369332"/>
              <a:gd name="connsiteX1" fmla="*/ 382448 w 796766"/>
              <a:gd name="connsiteY1" fmla="*/ 0 h 369332"/>
              <a:gd name="connsiteX2" fmla="*/ 796766 w 796766"/>
              <a:gd name="connsiteY2" fmla="*/ 0 h 369332"/>
              <a:gd name="connsiteX3" fmla="*/ 796766 w 796766"/>
              <a:gd name="connsiteY3" fmla="*/ 369332 h 369332"/>
              <a:gd name="connsiteX4" fmla="*/ 390415 w 796766"/>
              <a:gd name="connsiteY4" fmla="*/ 369332 h 369332"/>
              <a:gd name="connsiteX5" fmla="*/ 0 w 796766"/>
              <a:gd name="connsiteY5" fmla="*/ 369332 h 369332"/>
              <a:gd name="connsiteX6" fmla="*/ 0 w 796766"/>
              <a:gd name="connsiteY6" fmla="*/ 0 h 369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96766" h="369332" fill="none" extrusionOk="0">
                <a:moveTo>
                  <a:pt x="0" y="0"/>
                </a:moveTo>
                <a:cubicBezTo>
                  <a:pt x="141687" y="-14641"/>
                  <a:pt x="251762" y="5464"/>
                  <a:pt x="382448" y="0"/>
                </a:cubicBezTo>
                <a:cubicBezTo>
                  <a:pt x="513134" y="-5464"/>
                  <a:pt x="592225" y="36956"/>
                  <a:pt x="796766" y="0"/>
                </a:cubicBezTo>
                <a:cubicBezTo>
                  <a:pt x="822864" y="113582"/>
                  <a:pt x="772181" y="211669"/>
                  <a:pt x="796766" y="369332"/>
                </a:cubicBezTo>
                <a:cubicBezTo>
                  <a:pt x="636949" y="408137"/>
                  <a:pt x="482476" y="334424"/>
                  <a:pt x="390415" y="369332"/>
                </a:cubicBezTo>
                <a:cubicBezTo>
                  <a:pt x="298354" y="404240"/>
                  <a:pt x="176802" y="361259"/>
                  <a:pt x="0" y="369332"/>
                </a:cubicBezTo>
                <a:cubicBezTo>
                  <a:pt x="-28330" y="236565"/>
                  <a:pt x="9652" y="165308"/>
                  <a:pt x="0" y="0"/>
                </a:cubicBezTo>
                <a:close/>
              </a:path>
              <a:path w="796766" h="369332" stroke="0" extrusionOk="0">
                <a:moveTo>
                  <a:pt x="0" y="0"/>
                </a:moveTo>
                <a:cubicBezTo>
                  <a:pt x="129906" y="-43636"/>
                  <a:pt x="223404" y="16199"/>
                  <a:pt x="374480" y="0"/>
                </a:cubicBezTo>
                <a:cubicBezTo>
                  <a:pt x="525556" y="-16199"/>
                  <a:pt x="663792" y="25660"/>
                  <a:pt x="796766" y="0"/>
                </a:cubicBezTo>
                <a:cubicBezTo>
                  <a:pt x="821379" y="84062"/>
                  <a:pt x="790211" y="224041"/>
                  <a:pt x="796766" y="369332"/>
                </a:cubicBezTo>
                <a:cubicBezTo>
                  <a:pt x="652457" y="399780"/>
                  <a:pt x="587380" y="325538"/>
                  <a:pt x="390415" y="369332"/>
                </a:cubicBezTo>
                <a:cubicBezTo>
                  <a:pt x="193450" y="413126"/>
                  <a:pt x="90722" y="369077"/>
                  <a:pt x="0" y="369332"/>
                </a:cubicBezTo>
                <a:cubicBezTo>
                  <a:pt x="-15557" y="199301"/>
                  <a:pt x="17928" y="184628"/>
                  <a:pt x="0" y="0"/>
                </a:cubicBezTo>
                <a:close/>
              </a:path>
            </a:pathLst>
          </a:custGeom>
          <a:solidFill>
            <a:schemeClr val="tx1">
              <a:alpha val="83000"/>
            </a:schemeClr>
          </a:solidFill>
          <a:ln>
            <a:solidFill>
              <a:schemeClr val="tx1"/>
            </a:solidFill>
            <a:extLst>
              <a:ext uri="{C807C97D-BFC1-408E-A445-0C87EB9F89A2}">
                <ask:lineSketchStyleProps xmlns:ask="http://schemas.microsoft.com/office/drawing/2018/sketchyshapes" sd="333870983">
                  <a:prstGeom prst="rect">
                    <a:avLst/>
                  </a:prstGeom>
                  <ask:type>
                    <ask:lineSketchScribble/>
                  </ask:type>
                </ask:lineSketchStyleProps>
              </a:ext>
            </a:extLst>
          </a:ln>
          <a:scene3d>
            <a:camera prst="perspectiveContrastingRightFacing"/>
            <a:lightRig rig="threePt" dir="t"/>
          </a:scene3d>
        </p:spPr>
        <p:txBody>
          <a:bodyPr wrap="square">
            <a:spAutoFit/>
          </a:bodyPr>
          <a:lstStyle/>
          <a:p>
            <a:r>
              <a:rPr lang="ga-IE" b="1" dirty="0">
                <a:solidFill>
                  <a:schemeClr val="bg1"/>
                </a:solidFill>
                <a:latin typeface="Ink Free" panose="03080402000500000000" pitchFamily="66" charset="0"/>
              </a:rPr>
              <a:t>Próca</a:t>
            </a:r>
            <a:endParaRPr lang="ga-IE" sz="1800" b="1" dirty="0">
              <a:solidFill>
                <a:schemeClr val="bg1"/>
              </a:solidFill>
              <a:latin typeface="Ink Free" panose="03080402000500000000" pitchFamily="66" charset="0"/>
            </a:endParaRPr>
          </a:p>
        </p:txBody>
      </p:sp>
      <p:sp>
        <p:nvSpPr>
          <p:cNvPr id="41" name="TextBox 40">
            <a:extLst>
              <a:ext uri="{FF2B5EF4-FFF2-40B4-BE49-F238E27FC236}">
                <a16:creationId xmlns:a16="http://schemas.microsoft.com/office/drawing/2014/main" id="{FECD3453-AE60-4D81-A594-86711864EDE8}"/>
              </a:ext>
            </a:extLst>
          </p:cNvPr>
          <p:cNvSpPr txBox="1"/>
          <p:nvPr/>
        </p:nvSpPr>
        <p:spPr>
          <a:xfrm>
            <a:off x="10905939" y="2575774"/>
            <a:ext cx="1013234" cy="369332"/>
          </a:xfrm>
          <a:custGeom>
            <a:avLst/>
            <a:gdLst>
              <a:gd name="connsiteX0" fmla="*/ 0 w 752409"/>
              <a:gd name="connsiteY0" fmla="*/ 0 h 369332"/>
              <a:gd name="connsiteX1" fmla="*/ 361156 w 752409"/>
              <a:gd name="connsiteY1" fmla="*/ 0 h 369332"/>
              <a:gd name="connsiteX2" fmla="*/ 752409 w 752409"/>
              <a:gd name="connsiteY2" fmla="*/ 0 h 369332"/>
              <a:gd name="connsiteX3" fmla="*/ 752409 w 752409"/>
              <a:gd name="connsiteY3" fmla="*/ 369332 h 369332"/>
              <a:gd name="connsiteX4" fmla="*/ 368680 w 752409"/>
              <a:gd name="connsiteY4" fmla="*/ 369332 h 369332"/>
              <a:gd name="connsiteX5" fmla="*/ 0 w 752409"/>
              <a:gd name="connsiteY5" fmla="*/ 369332 h 369332"/>
              <a:gd name="connsiteX6" fmla="*/ 0 w 752409"/>
              <a:gd name="connsiteY6" fmla="*/ 0 h 369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2409" h="369332" fill="none" extrusionOk="0">
                <a:moveTo>
                  <a:pt x="0" y="0"/>
                </a:moveTo>
                <a:cubicBezTo>
                  <a:pt x="87315" y="-14573"/>
                  <a:pt x="216092" y="31169"/>
                  <a:pt x="361156" y="0"/>
                </a:cubicBezTo>
                <a:cubicBezTo>
                  <a:pt x="506220" y="-31169"/>
                  <a:pt x="654093" y="38867"/>
                  <a:pt x="752409" y="0"/>
                </a:cubicBezTo>
                <a:cubicBezTo>
                  <a:pt x="778507" y="113582"/>
                  <a:pt x="727824" y="211669"/>
                  <a:pt x="752409" y="369332"/>
                </a:cubicBezTo>
                <a:cubicBezTo>
                  <a:pt x="587558" y="390147"/>
                  <a:pt x="501760" y="362690"/>
                  <a:pt x="368680" y="369332"/>
                </a:cubicBezTo>
                <a:cubicBezTo>
                  <a:pt x="235600" y="375974"/>
                  <a:pt x="122132" y="343246"/>
                  <a:pt x="0" y="369332"/>
                </a:cubicBezTo>
                <a:cubicBezTo>
                  <a:pt x="-28330" y="236565"/>
                  <a:pt x="9652" y="165308"/>
                  <a:pt x="0" y="0"/>
                </a:cubicBezTo>
                <a:close/>
              </a:path>
              <a:path w="752409" h="369332" stroke="0" extrusionOk="0">
                <a:moveTo>
                  <a:pt x="0" y="0"/>
                </a:moveTo>
                <a:cubicBezTo>
                  <a:pt x="98130" y="-38763"/>
                  <a:pt x="185443" y="16921"/>
                  <a:pt x="353632" y="0"/>
                </a:cubicBezTo>
                <a:cubicBezTo>
                  <a:pt x="521821" y="-16921"/>
                  <a:pt x="595015" y="27841"/>
                  <a:pt x="752409" y="0"/>
                </a:cubicBezTo>
                <a:cubicBezTo>
                  <a:pt x="777022" y="84062"/>
                  <a:pt x="745854" y="224041"/>
                  <a:pt x="752409" y="369332"/>
                </a:cubicBezTo>
                <a:cubicBezTo>
                  <a:pt x="652438" y="399459"/>
                  <a:pt x="481388" y="332014"/>
                  <a:pt x="368680" y="369332"/>
                </a:cubicBezTo>
                <a:cubicBezTo>
                  <a:pt x="255972" y="406650"/>
                  <a:pt x="108866" y="342453"/>
                  <a:pt x="0" y="369332"/>
                </a:cubicBezTo>
                <a:cubicBezTo>
                  <a:pt x="-15557" y="199301"/>
                  <a:pt x="17928" y="184628"/>
                  <a:pt x="0" y="0"/>
                </a:cubicBezTo>
                <a:close/>
              </a:path>
            </a:pathLst>
          </a:custGeom>
          <a:solidFill>
            <a:schemeClr val="tx1">
              <a:alpha val="83000"/>
            </a:schemeClr>
          </a:solidFill>
          <a:ln>
            <a:solidFill>
              <a:schemeClr val="tx1"/>
            </a:solidFill>
            <a:extLst>
              <a:ext uri="{C807C97D-BFC1-408E-A445-0C87EB9F89A2}">
                <ask:lineSketchStyleProps xmlns:ask="http://schemas.microsoft.com/office/drawing/2018/sketchyshapes" sd="333870983">
                  <a:custGeom>
                    <a:avLst/>
                    <a:gdLst>
                      <a:gd name="connsiteX0" fmla="*/ 0 w 1013234"/>
                      <a:gd name="connsiteY0" fmla="*/ 0 h 369332"/>
                      <a:gd name="connsiteX1" fmla="*/ 486351 w 1013234"/>
                      <a:gd name="connsiteY1" fmla="*/ 0 h 369332"/>
                      <a:gd name="connsiteX2" fmla="*/ 1013234 w 1013234"/>
                      <a:gd name="connsiteY2" fmla="*/ 0 h 369332"/>
                      <a:gd name="connsiteX3" fmla="*/ 1013234 w 1013234"/>
                      <a:gd name="connsiteY3" fmla="*/ 369332 h 369332"/>
                      <a:gd name="connsiteX4" fmla="*/ 496484 w 1013234"/>
                      <a:gd name="connsiteY4" fmla="*/ 369332 h 369332"/>
                      <a:gd name="connsiteX5" fmla="*/ 0 w 1013234"/>
                      <a:gd name="connsiteY5" fmla="*/ 369332 h 369332"/>
                      <a:gd name="connsiteX6" fmla="*/ 0 w 1013234"/>
                      <a:gd name="connsiteY6" fmla="*/ 0 h 369332"/>
                      <a:gd name="connsiteX0" fmla="*/ 0 w 1013234"/>
                      <a:gd name="connsiteY0" fmla="*/ 0 h 369332"/>
                      <a:gd name="connsiteX1" fmla="*/ 476219 w 1013234"/>
                      <a:gd name="connsiteY1" fmla="*/ 0 h 369332"/>
                      <a:gd name="connsiteX2" fmla="*/ 1013234 w 1013234"/>
                      <a:gd name="connsiteY2" fmla="*/ 0 h 369332"/>
                      <a:gd name="connsiteX3" fmla="*/ 1013234 w 1013234"/>
                      <a:gd name="connsiteY3" fmla="*/ 369332 h 369332"/>
                      <a:gd name="connsiteX4" fmla="*/ 496484 w 1013234"/>
                      <a:gd name="connsiteY4" fmla="*/ 369332 h 369332"/>
                      <a:gd name="connsiteX5" fmla="*/ 0 w 1013234"/>
                      <a:gd name="connsiteY5" fmla="*/ 369332 h 369332"/>
                      <a:gd name="connsiteX6" fmla="*/ 0 w 1013234"/>
                      <a:gd name="connsiteY6" fmla="*/ 0 h 369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3234" h="369332" fill="none" extrusionOk="0">
                        <a:moveTo>
                          <a:pt x="0" y="0"/>
                        </a:moveTo>
                        <a:cubicBezTo>
                          <a:pt x="111230" y="19932"/>
                          <a:pt x="285734" y="33102"/>
                          <a:pt x="486351" y="0"/>
                        </a:cubicBezTo>
                        <a:cubicBezTo>
                          <a:pt x="681182" y="-17258"/>
                          <a:pt x="896433" y="30624"/>
                          <a:pt x="1013234" y="0"/>
                        </a:cubicBezTo>
                        <a:cubicBezTo>
                          <a:pt x="1050649" y="145496"/>
                          <a:pt x="976154" y="227917"/>
                          <a:pt x="1013234" y="369332"/>
                        </a:cubicBezTo>
                        <a:cubicBezTo>
                          <a:pt x="821193" y="402153"/>
                          <a:pt x="678077" y="365136"/>
                          <a:pt x="496484" y="369332"/>
                        </a:cubicBezTo>
                        <a:cubicBezTo>
                          <a:pt x="346859" y="369074"/>
                          <a:pt x="197001" y="346933"/>
                          <a:pt x="0" y="369332"/>
                        </a:cubicBezTo>
                        <a:cubicBezTo>
                          <a:pt x="-20930" y="233944"/>
                          <a:pt x="1114" y="156425"/>
                          <a:pt x="0" y="0"/>
                        </a:cubicBezTo>
                        <a:close/>
                      </a:path>
                      <a:path w="1013234" h="369332" stroke="0" extrusionOk="0">
                        <a:moveTo>
                          <a:pt x="0" y="0"/>
                        </a:moveTo>
                        <a:cubicBezTo>
                          <a:pt x="144515" y="-70459"/>
                          <a:pt x="238695" y="29483"/>
                          <a:pt x="476219" y="0"/>
                        </a:cubicBezTo>
                        <a:cubicBezTo>
                          <a:pt x="705431" y="-16180"/>
                          <a:pt x="832589" y="27930"/>
                          <a:pt x="1013234" y="0"/>
                        </a:cubicBezTo>
                        <a:cubicBezTo>
                          <a:pt x="1074656" y="99470"/>
                          <a:pt x="999564" y="211819"/>
                          <a:pt x="1013234" y="369332"/>
                        </a:cubicBezTo>
                        <a:cubicBezTo>
                          <a:pt x="867366" y="374456"/>
                          <a:pt x="636516" y="321317"/>
                          <a:pt x="496484" y="369332"/>
                        </a:cubicBezTo>
                        <a:cubicBezTo>
                          <a:pt x="323813" y="423447"/>
                          <a:pt x="125913" y="344787"/>
                          <a:pt x="0" y="369332"/>
                        </a:cubicBezTo>
                        <a:cubicBezTo>
                          <a:pt x="-18451" y="188264"/>
                          <a:pt x="24822" y="187074"/>
                          <a:pt x="0" y="0"/>
                        </a:cubicBezTo>
                        <a:close/>
                      </a:path>
                      <a:path w="1013234" h="369332" fill="none" stroke="0" extrusionOk="0">
                        <a:moveTo>
                          <a:pt x="0" y="0"/>
                        </a:moveTo>
                        <a:cubicBezTo>
                          <a:pt x="143875" y="-10636"/>
                          <a:pt x="284618" y="24946"/>
                          <a:pt x="486351" y="0"/>
                        </a:cubicBezTo>
                        <a:cubicBezTo>
                          <a:pt x="683859" y="-43596"/>
                          <a:pt x="885975" y="40847"/>
                          <a:pt x="1013234" y="0"/>
                        </a:cubicBezTo>
                        <a:cubicBezTo>
                          <a:pt x="1057994" y="101460"/>
                          <a:pt x="975169" y="194643"/>
                          <a:pt x="1013234" y="369332"/>
                        </a:cubicBezTo>
                        <a:cubicBezTo>
                          <a:pt x="769222" y="378825"/>
                          <a:pt x="698479" y="363034"/>
                          <a:pt x="496484" y="369332"/>
                        </a:cubicBezTo>
                        <a:cubicBezTo>
                          <a:pt x="333358" y="416105"/>
                          <a:pt x="156057" y="350633"/>
                          <a:pt x="0" y="369332"/>
                        </a:cubicBezTo>
                        <a:cubicBezTo>
                          <a:pt x="-21720" y="217616"/>
                          <a:pt x="11627" y="169457"/>
                          <a:pt x="0" y="0"/>
                        </a:cubicBezTo>
                        <a:close/>
                      </a:path>
                    </a:pathLst>
                  </a:custGeom>
                  <ask:type>
                    <ask:lineSketchScribble/>
                  </ask:type>
                </ask:lineSketchStyleProps>
              </a:ext>
            </a:extLst>
          </a:ln>
          <a:scene3d>
            <a:camera prst="perspectiveContrastingRightFacing"/>
            <a:lightRig rig="threePt" dir="t"/>
          </a:scene3d>
        </p:spPr>
        <p:txBody>
          <a:bodyPr wrap="square">
            <a:spAutoFit/>
          </a:bodyPr>
          <a:lstStyle/>
          <a:p>
            <a:r>
              <a:rPr lang="ga-IE" b="1" dirty="0">
                <a:solidFill>
                  <a:schemeClr val="bg1"/>
                </a:solidFill>
                <a:latin typeface="Ink Free" panose="03080402000500000000" pitchFamily="66" charset="0"/>
              </a:rPr>
              <a:t>Uisce</a:t>
            </a:r>
            <a:r>
              <a:rPr lang="en-GB" b="1" dirty="0">
                <a:solidFill>
                  <a:schemeClr val="bg1"/>
                </a:solidFill>
                <a:latin typeface="Ink Free" panose="03080402000500000000" pitchFamily="66" charset="0"/>
              </a:rPr>
              <a:t> </a:t>
            </a:r>
            <a:r>
              <a:rPr lang="en-GB" b="1" dirty="0" err="1">
                <a:solidFill>
                  <a:schemeClr val="bg1"/>
                </a:solidFill>
                <a:latin typeface="Ink Free" panose="03080402000500000000" pitchFamily="66" charset="0"/>
              </a:rPr>
              <a:t>te</a:t>
            </a:r>
            <a:r>
              <a:rPr lang="ga-IE" b="1" dirty="0">
                <a:solidFill>
                  <a:schemeClr val="bg1"/>
                </a:solidFill>
                <a:latin typeface="Ink Free" panose="03080402000500000000" pitchFamily="66" charset="0"/>
              </a:rPr>
              <a:t> </a:t>
            </a:r>
            <a:endParaRPr lang="ga-IE" sz="1800" b="1" dirty="0">
              <a:solidFill>
                <a:schemeClr val="bg1"/>
              </a:solidFill>
              <a:latin typeface="Ink Free" panose="03080402000500000000" pitchFamily="66" charset="0"/>
            </a:endParaRPr>
          </a:p>
        </p:txBody>
      </p:sp>
      <p:sp>
        <p:nvSpPr>
          <p:cNvPr id="19" name="TextBox 18">
            <a:extLst>
              <a:ext uri="{FF2B5EF4-FFF2-40B4-BE49-F238E27FC236}">
                <a16:creationId xmlns:a16="http://schemas.microsoft.com/office/drawing/2014/main" id="{E4E0292A-BD3D-A1A3-FE7E-0332EA08056E}"/>
              </a:ext>
            </a:extLst>
          </p:cNvPr>
          <p:cNvSpPr txBox="1"/>
          <p:nvPr/>
        </p:nvSpPr>
        <p:spPr>
          <a:xfrm>
            <a:off x="6692759" y="4623541"/>
            <a:ext cx="1697754" cy="369332"/>
          </a:xfrm>
          <a:custGeom>
            <a:avLst/>
            <a:gdLst>
              <a:gd name="connsiteX0" fmla="*/ 0 w 1697754"/>
              <a:gd name="connsiteY0" fmla="*/ 0 h 369332"/>
              <a:gd name="connsiteX1" fmla="*/ 548940 w 1697754"/>
              <a:gd name="connsiteY1" fmla="*/ 0 h 369332"/>
              <a:gd name="connsiteX2" fmla="*/ 1114858 w 1697754"/>
              <a:gd name="connsiteY2" fmla="*/ 0 h 369332"/>
              <a:gd name="connsiteX3" fmla="*/ 1697754 w 1697754"/>
              <a:gd name="connsiteY3" fmla="*/ 0 h 369332"/>
              <a:gd name="connsiteX4" fmla="*/ 1697754 w 1697754"/>
              <a:gd name="connsiteY4" fmla="*/ 369332 h 369332"/>
              <a:gd name="connsiteX5" fmla="*/ 1165791 w 1697754"/>
              <a:gd name="connsiteY5" fmla="*/ 369332 h 369332"/>
              <a:gd name="connsiteX6" fmla="*/ 616851 w 1697754"/>
              <a:gd name="connsiteY6" fmla="*/ 369332 h 369332"/>
              <a:gd name="connsiteX7" fmla="*/ 0 w 1697754"/>
              <a:gd name="connsiteY7" fmla="*/ 369332 h 369332"/>
              <a:gd name="connsiteX8" fmla="*/ 0 w 1697754"/>
              <a:gd name="connsiteY8" fmla="*/ 0 h 369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97754" h="369332" fill="none" extrusionOk="0">
                <a:moveTo>
                  <a:pt x="0" y="0"/>
                </a:moveTo>
                <a:cubicBezTo>
                  <a:pt x="128905" y="-21436"/>
                  <a:pt x="351524" y="10063"/>
                  <a:pt x="548940" y="0"/>
                </a:cubicBezTo>
                <a:cubicBezTo>
                  <a:pt x="746356" y="-10063"/>
                  <a:pt x="845624" y="39490"/>
                  <a:pt x="1114858" y="0"/>
                </a:cubicBezTo>
                <a:cubicBezTo>
                  <a:pt x="1384092" y="-39490"/>
                  <a:pt x="1462728" y="61107"/>
                  <a:pt x="1697754" y="0"/>
                </a:cubicBezTo>
                <a:cubicBezTo>
                  <a:pt x="1709355" y="162390"/>
                  <a:pt x="1694028" y="191636"/>
                  <a:pt x="1697754" y="369332"/>
                </a:cubicBezTo>
                <a:cubicBezTo>
                  <a:pt x="1573095" y="396993"/>
                  <a:pt x="1380236" y="326199"/>
                  <a:pt x="1165791" y="369332"/>
                </a:cubicBezTo>
                <a:cubicBezTo>
                  <a:pt x="951346" y="412465"/>
                  <a:pt x="859388" y="343180"/>
                  <a:pt x="616851" y="369332"/>
                </a:cubicBezTo>
                <a:cubicBezTo>
                  <a:pt x="374314" y="395484"/>
                  <a:pt x="127671" y="350643"/>
                  <a:pt x="0" y="369332"/>
                </a:cubicBezTo>
                <a:cubicBezTo>
                  <a:pt x="-16296" y="208406"/>
                  <a:pt x="43286" y="158553"/>
                  <a:pt x="0" y="0"/>
                </a:cubicBezTo>
                <a:close/>
              </a:path>
              <a:path w="1697754" h="369332" stroke="0" extrusionOk="0">
                <a:moveTo>
                  <a:pt x="0" y="0"/>
                </a:moveTo>
                <a:cubicBezTo>
                  <a:pt x="228656" y="-50039"/>
                  <a:pt x="370981" y="28085"/>
                  <a:pt x="514985" y="0"/>
                </a:cubicBezTo>
                <a:cubicBezTo>
                  <a:pt x="658989" y="-28085"/>
                  <a:pt x="839465" y="8936"/>
                  <a:pt x="1046948" y="0"/>
                </a:cubicBezTo>
                <a:cubicBezTo>
                  <a:pt x="1254431" y="-8936"/>
                  <a:pt x="1474098" y="33598"/>
                  <a:pt x="1697754" y="0"/>
                </a:cubicBezTo>
                <a:cubicBezTo>
                  <a:pt x="1741234" y="119769"/>
                  <a:pt x="1667886" y="201642"/>
                  <a:pt x="1697754" y="369332"/>
                </a:cubicBezTo>
                <a:cubicBezTo>
                  <a:pt x="1485771" y="421877"/>
                  <a:pt x="1247396" y="326933"/>
                  <a:pt x="1131836" y="369332"/>
                </a:cubicBezTo>
                <a:cubicBezTo>
                  <a:pt x="1016276" y="411731"/>
                  <a:pt x="743814" y="350950"/>
                  <a:pt x="548940" y="369332"/>
                </a:cubicBezTo>
                <a:cubicBezTo>
                  <a:pt x="354066" y="387714"/>
                  <a:pt x="263353" y="361043"/>
                  <a:pt x="0" y="369332"/>
                </a:cubicBezTo>
                <a:cubicBezTo>
                  <a:pt x="-42162" y="254526"/>
                  <a:pt x="33750" y="181451"/>
                  <a:pt x="0" y="0"/>
                </a:cubicBezTo>
                <a:close/>
              </a:path>
            </a:pathLst>
          </a:custGeom>
          <a:solidFill>
            <a:schemeClr val="tx1">
              <a:alpha val="83000"/>
            </a:schemeClr>
          </a:solidFill>
          <a:ln>
            <a:solidFill>
              <a:schemeClr val="tx1"/>
            </a:solidFill>
            <a:extLst>
              <a:ext uri="{C807C97D-BFC1-408E-A445-0C87EB9F89A2}">
                <ask:lineSketchStyleProps xmlns:ask="http://schemas.microsoft.com/office/drawing/2018/sketchyshapes" sd="333870983">
                  <a:prstGeom prst="rect">
                    <a:avLst/>
                  </a:prstGeom>
                  <ask:type>
                    <ask:lineSketchScribble/>
                  </ask:type>
                </ask:lineSketchStyleProps>
              </a:ext>
            </a:extLst>
          </a:ln>
          <a:scene3d>
            <a:camera prst="perspectiveContrastingRightFacing"/>
            <a:lightRig rig="threePt" dir="t"/>
          </a:scene3d>
        </p:spPr>
        <p:txBody>
          <a:bodyPr wrap="square">
            <a:spAutoFit/>
          </a:bodyPr>
          <a:lstStyle/>
          <a:p>
            <a:r>
              <a:rPr lang="ga-IE" sz="1800" b="1" dirty="0">
                <a:solidFill>
                  <a:schemeClr val="bg1"/>
                </a:solidFill>
                <a:latin typeface="Ink Free" panose="03080402000500000000" pitchFamily="66" charset="0"/>
              </a:rPr>
              <a:t>Páipéar cistine</a:t>
            </a:r>
          </a:p>
        </p:txBody>
      </p:sp>
      <p:sp>
        <p:nvSpPr>
          <p:cNvPr id="20" name="TextBox 19">
            <a:extLst>
              <a:ext uri="{FF2B5EF4-FFF2-40B4-BE49-F238E27FC236}">
                <a16:creationId xmlns:a16="http://schemas.microsoft.com/office/drawing/2014/main" id="{FD2C9EEA-9011-4966-2095-249069A6CDB2}"/>
              </a:ext>
            </a:extLst>
          </p:cNvPr>
          <p:cNvSpPr txBox="1"/>
          <p:nvPr/>
        </p:nvSpPr>
        <p:spPr>
          <a:xfrm>
            <a:off x="11553763" y="5192061"/>
            <a:ext cx="638238" cy="369332"/>
          </a:xfrm>
          <a:custGeom>
            <a:avLst/>
            <a:gdLst>
              <a:gd name="connsiteX0" fmla="*/ 0 w 741683"/>
              <a:gd name="connsiteY0" fmla="*/ 0 h 369332"/>
              <a:gd name="connsiteX1" fmla="*/ 356008 w 741683"/>
              <a:gd name="connsiteY1" fmla="*/ 0 h 369332"/>
              <a:gd name="connsiteX2" fmla="*/ 741683 w 741683"/>
              <a:gd name="connsiteY2" fmla="*/ 0 h 369332"/>
              <a:gd name="connsiteX3" fmla="*/ 741683 w 741683"/>
              <a:gd name="connsiteY3" fmla="*/ 369332 h 369332"/>
              <a:gd name="connsiteX4" fmla="*/ 363425 w 741683"/>
              <a:gd name="connsiteY4" fmla="*/ 369332 h 369332"/>
              <a:gd name="connsiteX5" fmla="*/ 0 w 741683"/>
              <a:gd name="connsiteY5" fmla="*/ 369332 h 369332"/>
              <a:gd name="connsiteX6" fmla="*/ 0 w 741683"/>
              <a:gd name="connsiteY6" fmla="*/ 0 h 369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41683" h="369332" fill="none" extrusionOk="0">
                <a:moveTo>
                  <a:pt x="0" y="0"/>
                </a:moveTo>
                <a:cubicBezTo>
                  <a:pt x="90690" y="-11286"/>
                  <a:pt x="180868" y="38922"/>
                  <a:pt x="356008" y="0"/>
                </a:cubicBezTo>
                <a:cubicBezTo>
                  <a:pt x="531148" y="-38922"/>
                  <a:pt x="637383" y="22317"/>
                  <a:pt x="741683" y="0"/>
                </a:cubicBezTo>
                <a:cubicBezTo>
                  <a:pt x="767781" y="113582"/>
                  <a:pt x="717098" y="211669"/>
                  <a:pt x="741683" y="369332"/>
                </a:cubicBezTo>
                <a:cubicBezTo>
                  <a:pt x="607832" y="372009"/>
                  <a:pt x="466162" y="330090"/>
                  <a:pt x="363425" y="369332"/>
                </a:cubicBezTo>
                <a:cubicBezTo>
                  <a:pt x="260688" y="408574"/>
                  <a:pt x="158749" y="361219"/>
                  <a:pt x="0" y="369332"/>
                </a:cubicBezTo>
                <a:cubicBezTo>
                  <a:pt x="-28330" y="236565"/>
                  <a:pt x="9652" y="165308"/>
                  <a:pt x="0" y="0"/>
                </a:cubicBezTo>
                <a:close/>
              </a:path>
              <a:path w="741683" h="369332" stroke="0" extrusionOk="0">
                <a:moveTo>
                  <a:pt x="0" y="0"/>
                </a:moveTo>
                <a:cubicBezTo>
                  <a:pt x="142460" y="-31137"/>
                  <a:pt x="229678" y="17317"/>
                  <a:pt x="348591" y="0"/>
                </a:cubicBezTo>
                <a:cubicBezTo>
                  <a:pt x="467504" y="-17317"/>
                  <a:pt x="584720" y="26815"/>
                  <a:pt x="741683" y="0"/>
                </a:cubicBezTo>
                <a:cubicBezTo>
                  <a:pt x="766296" y="84062"/>
                  <a:pt x="735128" y="224041"/>
                  <a:pt x="741683" y="369332"/>
                </a:cubicBezTo>
                <a:cubicBezTo>
                  <a:pt x="571705" y="371282"/>
                  <a:pt x="526684" y="350625"/>
                  <a:pt x="363425" y="369332"/>
                </a:cubicBezTo>
                <a:cubicBezTo>
                  <a:pt x="200166" y="388039"/>
                  <a:pt x="151914" y="330949"/>
                  <a:pt x="0" y="369332"/>
                </a:cubicBezTo>
                <a:cubicBezTo>
                  <a:pt x="-15557" y="199301"/>
                  <a:pt x="17928" y="184628"/>
                  <a:pt x="0" y="0"/>
                </a:cubicBezTo>
                <a:close/>
              </a:path>
            </a:pathLst>
          </a:custGeom>
          <a:solidFill>
            <a:schemeClr val="tx1">
              <a:alpha val="83000"/>
            </a:schemeClr>
          </a:solidFill>
          <a:ln>
            <a:solidFill>
              <a:schemeClr val="tx1"/>
            </a:solidFill>
            <a:extLst>
              <a:ext uri="{C807C97D-BFC1-408E-A445-0C87EB9F89A2}">
                <ask:lineSketchStyleProps xmlns:ask="http://schemas.microsoft.com/office/drawing/2018/sketchyshapes" sd="333870983">
                  <a:custGeom>
                    <a:avLst/>
                    <a:gdLst>
                      <a:gd name="connsiteX0" fmla="*/ 0 w 638238"/>
                      <a:gd name="connsiteY0" fmla="*/ 0 h 369332"/>
                      <a:gd name="connsiteX1" fmla="*/ 306354 w 638238"/>
                      <a:gd name="connsiteY1" fmla="*/ 0 h 369332"/>
                      <a:gd name="connsiteX2" fmla="*/ 638238 w 638238"/>
                      <a:gd name="connsiteY2" fmla="*/ 0 h 369332"/>
                      <a:gd name="connsiteX3" fmla="*/ 638238 w 638238"/>
                      <a:gd name="connsiteY3" fmla="*/ 369332 h 369332"/>
                      <a:gd name="connsiteX4" fmla="*/ 312737 w 638238"/>
                      <a:gd name="connsiteY4" fmla="*/ 369332 h 369332"/>
                      <a:gd name="connsiteX5" fmla="*/ 0 w 638238"/>
                      <a:gd name="connsiteY5" fmla="*/ 369332 h 369332"/>
                      <a:gd name="connsiteX6" fmla="*/ 0 w 638238"/>
                      <a:gd name="connsiteY6" fmla="*/ 0 h 369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8238" h="369332" fill="none" extrusionOk="0">
                        <a:moveTo>
                          <a:pt x="0" y="0"/>
                        </a:moveTo>
                        <a:cubicBezTo>
                          <a:pt x="81905" y="-35446"/>
                          <a:pt x="183917" y="9487"/>
                          <a:pt x="306354" y="0"/>
                        </a:cubicBezTo>
                        <a:cubicBezTo>
                          <a:pt x="428791" y="-9487"/>
                          <a:pt x="514889" y="26587"/>
                          <a:pt x="638238" y="0"/>
                        </a:cubicBezTo>
                        <a:cubicBezTo>
                          <a:pt x="664336" y="113582"/>
                          <a:pt x="613653" y="211669"/>
                          <a:pt x="638238" y="369332"/>
                        </a:cubicBezTo>
                        <a:cubicBezTo>
                          <a:pt x="538355" y="375105"/>
                          <a:pt x="431580" y="340299"/>
                          <a:pt x="312737" y="369332"/>
                        </a:cubicBezTo>
                        <a:cubicBezTo>
                          <a:pt x="193894" y="398365"/>
                          <a:pt x="152451" y="362201"/>
                          <a:pt x="0" y="369332"/>
                        </a:cubicBezTo>
                        <a:cubicBezTo>
                          <a:pt x="-28330" y="236565"/>
                          <a:pt x="9652" y="165308"/>
                          <a:pt x="0" y="0"/>
                        </a:cubicBezTo>
                        <a:close/>
                      </a:path>
                      <a:path w="638238" h="369332" stroke="0" extrusionOk="0">
                        <a:moveTo>
                          <a:pt x="0" y="0"/>
                        </a:moveTo>
                        <a:cubicBezTo>
                          <a:pt x="67693" y="-3905"/>
                          <a:pt x="207074" y="8493"/>
                          <a:pt x="299972" y="0"/>
                        </a:cubicBezTo>
                        <a:cubicBezTo>
                          <a:pt x="392870" y="-8493"/>
                          <a:pt x="508616" y="33357"/>
                          <a:pt x="638238" y="0"/>
                        </a:cubicBezTo>
                        <a:cubicBezTo>
                          <a:pt x="662851" y="84062"/>
                          <a:pt x="631683" y="224041"/>
                          <a:pt x="638238" y="369332"/>
                        </a:cubicBezTo>
                        <a:cubicBezTo>
                          <a:pt x="526521" y="404557"/>
                          <a:pt x="411861" y="357170"/>
                          <a:pt x="312737" y="369332"/>
                        </a:cubicBezTo>
                        <a:cubicBezTo>
                          <a:pt x="213613" y="381494"/>
                          <a:pt x="116587" y="364326"/>
                          <a:pt x="0" y="369332"/>
                        </a:cubicBezTo>
                        <a:cubicBezTo>
                          <a:pt x="-15557" y="199301"/>
                          <a:pt x="17928" y="184628"/>
                          <a:pt x="0" y="0"/>
                        </a:cubicBezTo>
                        <a:close/>
                      </a:path>
                    </a:pathLst>
                  </a:custGeom>
                  <ask:type>
                    <ask:lineSketchScribble/>
                  </ask:type>
                </ask:lineSketchStyleProps>
              </a:ext>
            </a:extLst>
          </a:ln>
          <a:scene3d>
            <a:camera prst="perspectiveContrastingRightFacing"/>
            <a:lightRig rig="threePt" dir="t"/>
          </a:scene3d>
        </p:spPr>
        <p:txBody>
          <a:bodyPr wrap="square">
            <a:spAutoFit/>
          </a:bodyPr>
          <a:lstStyle/>
          <a:p>
            <a:r>
              <a:rPr lang="ga-IE" sz="1800" b="1" dirty="0">
                <a:solidFill>
                  <a:schemeClr val="bg1"/>
                </a:solidFill>
                <a:latin typeface="Ink Free" panose="03080402000500000000" pitchFamily="66" charset="0"/>
              </a:rPr>
              <a:t>Téip</a:t>
            </a:r>
          </a:p>
        </p:txBody>
      </p:sp>
      <p:sp>
        <p:nvSpPr>
          <p:cNvPr id="21" name="TextBox 20">
            <a:extLst>
              <a:ext uri="{FF2B5EF4-FFF2-40B4-BE49-F238E27FC236}">
                <a16:creationId xmlns:a16="http://schemas.microsoft.com/office/drawing/2014/main" id="{C0B47A5E-0859-1F4C-FC1E-C749035A09C1}"/>
              </a:ext>
            </a:extLst>
          </p:cNvPr>
          <p:cNvSpPr txBox="1"/>
          <p:nvPr/>
        </p:nvSpPr>
        <p:spPr>
          <a:xfrm>
            <a:off x="8873282" y="4655177"/>
            <a:ext cx="1697754" cy="369332"/>
          </a:xfrm>
          <a:custGeom>
            <a:avLst/>
            <a:gdLst>
              <a:gd name="connsiteX0" fmla="*/ 0 w 1697754"/>
              <a:gd name="connsiteY0" fmla="*/ 0 h 369332"/>
              <a:gd name="connsiteX1" fmla="*/ 548940 w 1697754"/>
              <a:gd name="connsiteY1" fmla="*/ 0 h 369332"/>
              <a:gd name="connsiteX2" fmla="*/ 1114858 w 1697754"/>
              <a:gd name="connsiteY2" fmla="*/ 0 h 369332"/>
              <a:gd name="connsiteX3" fmla="*/ 1697754 w 1697754"/>
              <a:gd name="connsiteY3" fmla="*/ 0 h 369332"/>
              <a:gd name="connsiteX4" fmla="*/ 1697754 w 1697754"/>
              <a:gd name="connsiteY4" fmla="*/ 369332 h 369332"/>
              <a:gd name="connsiteX5" fmla="*/ 1165791 w 1697754"/>
              <a:gd name="connsiteY5" fmla="*/ 369332 h 369332"/>
              <a:gd name="connsiteX6" fmla="*/ 616851 w 1697754"/>
              <a:gd name="connsiteY6" fmla="*/ 369332 h 369332"/>
              <a:gd name="connsiteX7" fmla="*/ 0 w 1697754"/>
              <a:gd name="connsiteY7" fmla="*/ 369332 h 369332"/>
              <a:gd name="connsiteX8" fmla="*/ 0 w 1697754"/>
              <a:gd name="connsiteY8" fmla="*/ 0 h 369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97754" h="369332" fill="none" extrusionOk="0">
                <a:moveTo>
                  <a:pt x="0" y="0"/>
                </a:moveTo>
                <a:cubicBezTo>
                  <a:pt x="128905" y="-21436"/>
                  <a:pt x="351524" y="10063"/>
                  <a:pt x="548940" y="0"/>
                </a:cubicBezTo>
                <a:cubicBezTo>
                  <a:pt x="746356" y="-10063"/>
                  <a:pt x="845624" y="39490"/>
                  <a:pt x="1114858" y="0"/>
                </a:cubicBezTo>
                <a:cubicBezTo>
                  <a:pt x="1384092" y="-39490"/>
                  <a:pt x="1462728" y="61107"/>
                  <a:pt x="1697754" y="0"/>
                </a:cubicBezTo>
                <a:cubicBezTo>
                  <a:pt x="1709355" y="162390"/>
                  <a:pt x="1694028" y="191636"/>
                  <a:pt x="1697754" y="369332"/>
                </a:cubicBezTo>
                <a:cubicBezTo>
                  <a:pt x="1573095" y="396993"/>
                  <a:pt x="1380236" y="326199"/>
                  <a:pt x="1165791" y="369332"/>
                </a:cubicBezTo>
                <a:cubicBezTo>
                  <a:pt x="951346" y="412465"/>
                  <a:pt x="859388" y="343180"/>
                  <a:pt x="616851" y="369332"/>
                </a:cubicBezTo>
                <a:cubicBezTo>
                  <a:pt x="374314" y="395484"/>
                  <a:pt x="127671" y="350643"/>
                  <a:pt x="0" y="369332"/>
                </a:cubicBezTo>
                <a:cubicBezTo>
                  <a:pt x="-16296" y="208406"/>
                  <a:pt x="43286" y="158553"/>
                  <a:pt x="0" y="0"/>
                </a:cubicBezTo>
                <a:close/>
              </a:path>
              <a:path w="1697754" h="369332" stroke="0" extrusionOk="0">
                <a:moveTo>
                  <a:pt x="0" y="0"/>
                </a:moveTo>
                <a:cubicBezTo>
                  <a:pt x="228656" y="-50039"/>
                  <a:pt x="370981" y="28085"/>
                  <a:pt x="514985" y="0"/>
                </a:cubicBezTo>
                <a:cubicBezTo>
                  <a:pt x="658989" y="-28085"/>
                  <a:pt x="839465" y="8936"/>
                  <a:pt x="1046948" y="0"/>
                </a:cubicBezTo>
                <a:cubicBezTo>
                  <a:pt x="1254431" y="-8936"/>
                  <a:pt x="1474098" y="33598"/>
                  <a:pt x="1697754" y="0"/>
                </a:cubicBezTo>
                <a:cubicBezTo>
                  <a:pt x="1741234" y="119769"/>
                  <a:pt x="1667886" y="201642"/>
                  <a:pt x="1697754" y="369332"/>
                </a:cubicBezTo>
                <a:cubicBezTo>
                  <a:pt x="1485771" y="421877"/>
                  <a:pt x="1247396" y="326933"/>
                  <a:pt x="1131836" y="369332"/>
                </a:cubicBezTo>
                <a:cubicBezTo>
                  <a:pt x="1016276" y="411731"/>
                  <a:pt x="743814" y="350950"/>
                  <a:pt x="548940" y="369332"/>
                </a:cubicBezTo>
                <a:cubicBezTo>
                  <a:pt x="354066" y="387714"/>
                  <a:pt x="263353" y="361043"/>
                  <a:pt x="0" y="369332"/>
                </a:cubicBezTo>
                <a:cubicBezTo>
                  <a:pt x="-42162" y="254526"/>
                  <a:pt x="33750" y="181451"/>
                  <a:pt x="0" y="0"/>
                </a:cubicBezTo>
                <a:close/>
              </a:path>
            </a:pathLst>
          </a:custGeom>
          <a:solidFill>
            <a:schemeClr val="tx1">
              <a:alpha val="83000"/>
            </a:schemeClr>
          </a:solidFill>
          <a:ln>
            <a:solidFill>
              <a:schemeClr val="tx1"/>
            </a:solidFill>
            <a:extLst>
              <a:ext uri="{C807C97D-BFC1-408E-A445-0C87EB9F89A2}">
                <ask:lineSketchStyleProps xmlns:ask="http://schemas.microsoft.com/office/drawing/2018/sketchyshapes" sd="333870983">
                  <a:prstGeom prst="rect">
                    <a:avLst/>
                  </a:prstGeom>
                  <ask:type>
                    <ask:lineSketchScribble/>
                  </ask:type>
                </ask:lineSketchStyleProps>
              </a:ext>
            </a:extLst>
          </a:ln>
          <a:scene3d>
            <a:camera prst="perspectiveContrastingRightFacing"/>
            <a:lightRig rig="threePt" dir="t"/>
          </a:scene3d>
        </p:spPr>
        <p:txBody>
          <a:bodyPr wrap="square">
            <a:spAutoFit/>
          </a:bodyPr>
          <a:lstStyle/>
          <a:p>
            <a:r>
              <a:rPr lang="ga-IE" sz="1800" b="1" dirty="0">
                <a:solidFill>
                  <a:schemeClr val="bg1"/>
                </a:solidFill>
                <a:latin typeface="Ink Free" panose="03080402000500000000" pitchFamily="66" charset="0"/>
              </a:rPr>
              <a:t>Fáiscín páipéir</a:t>
            </a:r>
          </a:p>
        </p:txBody>
      </p:sp>
      <p:sp>
        <p:nvSpPr>
          <p:cNvPr id="22" name="TextBox 21">
            <a:extLst>
              <a:ext uri="{FF2B5EF4-FFF2-40B4-BE49-F238E27FC236}">
                <a16:creationId xmlns:a16="http://schemas.microsoft.com/office/drawing/2014/main" id="{6AC18C1B-7B4E-AA69-B3DD-02DF1EA7F878}"/>
              </a:ext>
            </a:extLst>
          </p:cNvPr>
          <p:cNvSpPr txBox="1"/>
          <p:nvPr/>
        </p:nvSpPr>
        <p:spPr>
          <a:xfrm>
            <a:off x="5190401" y="3694034"/>
            <a:ext cx="752409" cy="369332"/>
          </a:xfrm>
          <a:custGeom>
            <a:avLst/>
            <a:gdLst>
              <a:gd name="connsiteX0" fmla="*/ 0 w 752409"/>
              <a:gd name="connsiteY0" fmla="*/ 0 h 369332"/>
              <a:gd name="connsiteX1" fmla="*/ 361156 w 752409"/>
              <a:gd name="connsiteY1" fmla="*/ 0 h 369332"/>
              <a:gd name="connsiteX2" fmla="*/ 752409 w 752409"/>
              <a:gd name="connsiteY2" fmla="*/ 0 h 369332"/>
              <a:gd name="connsiteX3" fmla="*/ 752409 w 752409"/>
              <a:gd name="connsiteY3" fmla="*/ 369332 h 369332"/>
              <a:gd name="connsiteX4" fmla="*/ 368680 w 752409"/>
              <a:gd name="connsiteY4" fmla="*/ 369332 h 369332"/>
              <a:gd name="connsiteX5" fmla="*/ 0 w 752409"/>
              <a:gd name="connsiteY5" fmla="*/ 369332 h 369332"/>
              <a:gd name="connsiteX6" fmla="*/ 0 w 752409"/>
              <a:gd name="connsiteY6" fmla="*/ 0 h 369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2409" h="369332" fill="none" extrusionOk="0">
                <a:moveTo>
                  <a:pt x="0" y="0"/>
                </a:moveTo>
                <a:cubicBezTo>
                  <a:pt x="87315" y="-14573"/>
                  <a:pt x="216092" y="31169"/>
                  <a:pt x="361156" y="0"/>
                </a:cubicBezTo>
                <a:cubicBezTo>
                  <a:pt x="506220" y="-31169"/>
                  <a:pt x="654093" y="38867"/>
                  <a:pt x="752409" y="0"/>
                </a:cubicBezTo>
                <a:cubicBezTo>
                  <a:pt x="778507" y="113582"/>
                  <a:pt x="727824" y="211669"/>
                  <a:pt x="752409" y="369332"/>
                </a:cubicBezTo>
                <a:cubicBezTo>
                  <a:pt x="587558" y="390147"/>
                  <a:pt x="501760" y="362690"/>
                  <a:pt x="368680" y="369332"/>
                </a:cubicBezTo>
                <a:cubicBezTo>
                  <a:pt x="235600" y="375974"/>
                  <a:pt x="122132" y="343246"/>
                  <a:pt x="0" y="369332"/>
                </a:cubicBezTo>
                <a:cubicBezTo>
                  <a:pt x="-28330" y="236565"/>
                  <a:pt x="9652" y="165308"/>
                  <a:pt x="0" y="0"/>
                </a:cubicBezTo>
                <a:close/>
              </a:path>
              <a:path w="752409" h="369332" stroke="0" extrusionOk="0">
                <a:moveTo>
                  <a:pt x="0" y="0"/>
                </a:moveTo>
                <a:cubicBezTo>
                  <a:pt x="98130" y="-38763"/>
                  <a:pt x="185443" y="16921"/>
                  <a:pt x="353632" y="0"/>
                </a:cubicBezTo>
                <a:cubicBezTo>
                  <a:pt x="521821" y="-16921"/>
                  <a:pt x="595015" y="27841"/>
                  <a:pt x="752409" y="0"/>
                </a:cubicBezTo>
                <a:cubicBezTo>
                  <a:pt x="777022" y="84062"/>
                  <a:pt x="745854" y="224041"/>
                  <a:pt x="752409" y="369332"/>
                </a:cubicBezTo>
                <a:cubicBezTo>
                  <a:pt x="652438" y="399459"/>
                  <a:pt x="481388" y="332014"/>
                  <a:pt x="368680" y="369332"/>
                </a:cubicBezTo>
                <a:cubicBezTo>
                  <a:pt x="255972" y="406650"/>
                  <a:pt x="108866" y="342453"/>
                  <a:pt x="0" y="369332"/>
                </a:cubicBezTo>
                <a:cubicBezTo>
                  <a:pt x="-15557" y="199301"/>
                  <a:pt x="17928" y="184628"/>
                  <a:pt x="0" y="0"/>
                </a:cubicBezTo>
                <a:close/>
              </a:path>
            </a:pathLst>
          </a:custGeom>
          <a:solidFill>
            <a:schemeClr val="tx1">
              <a:alpha val="83000"/>
            </a:schemeClr>
          </a:solidFill>
          <a:ln>
            <a:solidFill>
              <a:schemeClr val="tx1"/>
            </a:solidFill>
            <a:extLst>
              <a:ext uri="{C807C97D-BFC1-408E-A445-0C87EB9F89A2}">
                <ask:lineSketchStyleProps xmlns:ask="http://schemas.microsoft.com/office/drawing/2018/sketchyshapes" sd="333870983">
                  <a:prstGeom prst="rect">
                    <a:avLst/>
                  </a:prstGeom>
                  <ask:type>
                    <ask:lineSketchScribble/>
                  </ask:type>
                </ask:lineSketchStyleProps>
              </a:ext>
            </a:extLst>
          </a:ln>
          <a:scene3d>
            <a:camera prst="perspectiveContrastingRightFacing"/>
            <a:lightRig rig="threePt" dir="t"/>
          </a:scene3d>
        </p:spPr>
        <p:txBody>
          <a:bodyPr wrap="square">
            <a:spAutoFit/>
          </a:bodyPr>
          <a:lstStyle/>
          <a:p>
            <a:r>
              <a:rPr lang="en-GB" b="1" dirty="0">
                <a:solidFill>
                  <a:schemeClr val="bg1"/>
                </a:solidFill>
                <a:latin typeface="Ink Free" panose="03080402000500000000" pitchFamily="66" charset="0"/>
              </a:rPr>
              <a:t>S</a:t>
            </a:r>
            <a:r>
              <a:rPr lang="ga-IE" b="1" dirty="0" err="1">
                <a:solidFill>
                  <a:schemeClr val="bg1"/>
                </a:solidFill>
                <a:latin typeface="Ink Free" panose="03080402000500000000" pitchFamily="66" charset="0"/>
              </a:rPr>
              <a:t>orn</a:t>
            </a:r>
            <a:r>
              <a:rPr lang="ga-IE" b="1" dirty="0">
                <a:solidFill>
                  <a:schemeClr val="bg1"/>
                </a:solidFill>
                <a:latin typeface="Ink Free" panose="03080402000500000000" pitchFamily="66" charset="0"/>
              </a:rPr>
              <a:t> </a:t>
            </a:r>
            <a:endParaRPr lang="ga-IE" sz="1800" b="1" dirty="0">
              <a:solidFill>
                <a:schemeClr val="bg1"/>
              </a:solidFill>
              <a:latin typeface="Ink Free" panose="03080402000500000000" pitchFamily="66" charset="0"/>
            </a:endParaRPr>
          </a:p>
        </p:txBody>
      </p:sp>
      <p:sp>
        <p:nvSpPr>
          <p:cNvPr id="23" name="TextBox 22">
            <a:extLst>
              <a:ext uri="{FF2B5EF4-FFF2-40B4-BE49-F238E27FC236}">
                <a16:creationId xmlns:a16="http://schemas.microsoft.com/office/drawing/2014/main" id="{EA4D63A9-6DF2-B82B-BFE7-E228913FEF8F}"/>
              </a:ext>
            </a:extLst>
          </p:cNvPr>
          <p:cNvSpPr txBox="1"/>
          <p:nvPr/>
        </p:nvSpPr>
        <p:spPr>
          <a:xfrm>
            <a:off x="6789227" y="3798397"/>
            <a:ext cx="952655" cy="369332"/>
          </a:xfrm>
          <a:custGeom>
            <a:avLst/>
            <a:gdLst>
              <a:gd name="connsiteX0" fmla="*/ 0 w 752409"/>
              <a:gd name="connsiteY0" fmla="*/ 0 h 369332"/>
              <a:gd name="connsiteX1" fmla="*/ 361156 w 752409"/>
              <a:gd name="connsiteY1" fmla="*/ 0 h 369332"/>
              <a:gd name="connsiteX2" fmla="*/ 752409 w 752409"/>
              <a:gd name="connsiteY2" fmla="*/ 0 h 369332"/>
              <a:gd name="connsiteX3" fmla="*/ 752409 w 752409"/>
              <a:gd name="connsiteY3" fmla="*/ 369332 h 369332"/>
              <a:gd name="connsiteX4" fmla="*/ 368680 w 752409"/>
              <a:gd name="connsiteY4" fmla="*/ 369332 h 369332"/>
              <a:gd name="connsiteX5" fmla="*/ 0 w 752409"/>
              <a:gd name="connsiteY5" fmla="*/ 369332 h 369332"/>
              <a:gd name="connsiteX6" fmla="*/ 0 w 752409"/>
              <a:gd name="connsiteY6" fmla="*/ 0 h 369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2409" h="369332" fill="none" extrusionOk="0">
                <a:moveTo>
                  <a:pt x="0" y="0"/>
                </a:moveTo>
                <a:cubicBezTo>
                  <a:pt x="87315" y="-14573"/>
                  <a:pt x="216092" y="31169"/>
                  <a:pt x="361156" y="0"/>
                </a:cubicBezTo>
                <a:cubicBezTo>
                  <a:pt x="506220" y="-31169"/>
                  <a:pt x="654093" y="38867"/>
                  <a:pt x="752409" y="0"/>
                </a:cubicBezTo>
                <a:cubicBezTo>
                  <a:pt x="778507" y="113582"/>
                  <a:pt x="727824" y="211669"/>
                  <a:pt x="752409" y="369332"/>
                </a:cubicBezTo>
                <a:cubicBezTo>
                  <a:pt x="587558" y="390147"/>
                  <a:pt x="501760" y="362690"/>
                  <a:pt x="368680" y="369332"/>
                </a:cubicBezTo>
                <a:cubicBezTo>
                  <a:pt x="235600" y="375974"/>
                  <a:pt x="122132" y="343246"/>
                  <a:pt x="0" y="369332"/>
                </a:cubicBezTo>
                <a:cubicBezTo>
                  <a:pt x="-28330" y="236565"/>
                  <a:pt x="9652" y="165308"/>
                  <a:pt x="0" y="0"/>
                </a:cubicBezTo>
                <a:close/>
              </a:path>
              <a:path w="752409" h="369332" stroke="0" extrusionOk="0">
                <a:moveTo>
                  <a:pt x="0" y="0"/>
                </a:moveTo>
                <a:cubicBezTo>
                  <a:pt x="98130" y="-38763"/>
                  <a:pt x="185443" y="16921"/>
                  <a:pt x="353632" y="0"/>
                </a:cubicBezTo>
                <a:cubicBezTo>
                  <a:pt x="521821" y="-16921"/>
                  <a:pt x="595015" y="27841"/>
                  <a:pt x="752409" y="0"/>
                </a:cubicBezTo>
                <a:cubicBezTo>
                  <a:pt x="777022" y="84062"/>
                  <a:pt x="745854" y="224041"/>
                  <a:pt x="752409" y="369332"/>
                </a:cubicBezTo>
                <a:cubicBezTo>
                  <a:pt x="652438" y="399459"/>
                  <a:pt x="481388" y="332014"/>
                  <a:pt x="368680" y="369332"/>
                </a:cubicBezTo>
                <a:cubicBezTo>
                  <a:pt x="255972" y="406650"/>
                  <a:pt x="108866" y="342453"/>
                  <a:pt x="0" y="369332"/>
                </a:cubicBezTo>
                <a:cubicBezTo>
                  <a:pt x="-15557" y="199301"/>
                  <a:pt x="17928" y="184628"/>
                  <a:pt x="0" y="0"/>
                </a:cubicBezTo>
                <a:close/>
              </a:path>
            </a:pathLst>
          </a:custGeom>
          <a:solidFill>
            <a:schemeClr val="tx1">
              <a:alpha val="83000"/>
            </a:schemeClr>
          </a:solidFill>
          <a:ln>
            <a:solidFill>
              <a:schemeClr val="tx1"/>
            </a:solidFill>
            <a:extLst>
              <a:ext uri="{C807C97D-BFC1-408E-A445-0C87EB9F89A2}">
                <ask:lineSketchStyleProps xmlns:ask="http://schemas.microsoft.com/office/drawing/2018/sketchyshapes" sd="333870983">
                  <a:custGeom>
                    <a:avLst/>
                    <a:gdLst>
                      <a:gd name="connsiteX0" fmla="*/ 0 w 952655"/>
                      <a:gd name="connsiteY0" fmla="*/ 0 h 369332"/>
                      <a:gd name="connsiteX1" fmla="*/ 457273 w 952655"/>
                      <a:gd name="connsiteY1" fmla="*/ 0 h 369332"/>
                      <a:gd name="connsiteX2" fmla="*/ 952655 w 952655"/>
                      <a:gd name="connsiteY2" fmla="*/ 0 h 369332"/>
                      <a:gd name="connsiteX3" fmla="*/ 952655 w 952655"/>
                      <a:gd name="connsiteY3" fmla="*/ 369332 h 369332"/>
                      <a:gd name="connsiteX4" fmla="*/ 466800 w 952655"/>
                      <a:gd name="connsiteY4" fmla="*/ 369332 h 369332"/>
                      <a:gd name="connsiteX5" fmla="*/ 0 w 952655"/>
                      <a:gd name="connsiteY5" fmla="*/ 369332 h 369332"/>
                      <a:gd name="connsiteX6" fmla="*/ 0 w 952655"/>
                      <a:gd name="connsiteY6" fmla="*/ 0 h 369332"/>
                      <a:gd name="connsiteX0" fmla="*/ 0 w 952655"/>
                      <a:gd name="connsiteY0" fmla="*/ 0 h 369332"/>
                      <a:gd name="connsiteX1" fmla="*/ 447747 w 952655"/>
                      <a:gd name="connsiteY1" fmla="*/ 0 h 369332"/>
                      <a:gd name="connsiteX2" fmla="*/ 952655 w 952655"/>
                      <a:gd name="connsiteY2" fmla="*/ 0 h 369332"/>
                      <a:gd name="connsiteX3" fmla="*/ 952655 w 952655"/>
                      <a:gd name="connsiteY3" fmla="*/ 369332 h 369332"/>
                      <a:gd name="connsiteX4" fmla="*/ 466800 w 952655"/>
                      <a:gd name="connsiteY4" fmla="*/ 369332 h 369332"/>
                      <a:gd name="connsiteX5" fmla="*/ 0 w 952655"/>
                      <a:gd name="connsiteY5" fmla="*/ 369332 h 369332"/>
                      <a:gd name="connsiteX6" fmla="*/ 0 w 952655"/>
                      <a:gd name="connsiteY6" fmla="*/ 0 h 369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655" h="369332" fill="none" extrusionOk="0">
                        <a:moveTo>
                          <a:pt x="0" y="0"/>
                        </a:moveTo>
                        <a:cubicBezTo>
                          <a:pt x="105150" y="14770"/>
                          <a:pt x="241725" y="42873"/>
                          <a:pt x="457273" y="0"/>
                        </a:cubicBezTo>
                        <a:cubicBezTo>
                          <a:pt x="640603" y="-22029"/>
                          <a:pt x="834679" y="35429"/>
                          <a:pt x="952655" y="0"/>
                        </a:cubicBezTo>
                        <a:cubicBezTo>
                          <a:pt x="987616" y="140536"/>
                          <a:pt x="913656" y="243859"/>
                          <a:pt x="952655" y="369332"/>
                        </a:cubicBezTo>
                        <a:cubicBezTo>
                          <a:pt x="769893" y="400552"/>
                          <a:pt x="640411" y="367943"/>
                          <a:pt x="466800" y="369332"/>
                        </a:cubicBezTo>
                        <a:cubicBezTo>
                          <a:pt x="338098" y="366693"/>
                          <a:pt x="189780" y="347230"/>
                          <a:pt x="0" y="369332"/>
                        </a:cubicBezTo>
                        <a:cubicBezTo>
                          <a:pt x="-26816" y="235187"/>
                          <a:pt x="6485" y="161020"/>
                          <a:pt x="0" y="0"/>
                        </a:cubicBezTo>
                        <a:close/>
                      </a:path>
                      <a:path w="952655" h="369332" stroke="0" extrusionOk="0">
                        <a:moveTo>
                          <a:pt x="0" y="0"/>
                        </a:moveTo>
                        <a:cubicBezTo>
                          <a:pt x="133593" y="-62716"/>
                          <a:pt x="215173" y="39267"/>
                          <a:pt x="447747" y="0"/>
                        </a:cubicBezTo>
                        <a:cubicBezTo>
                          <a:pt x="668873" y="-14694"/>
                          <a:pt x="764923" y="27874"/>
                          <a:pt x="952655" y="0"/>
                        </a:cubicBezTo>
                        <a:cubicBezTo>
                          <a:pt x="997600" y="91572"/>
                          <a:pt x="936262" y="203611"/>
                          <a:pt x="952655" y="369332"/>
                        </a:cubicBezTo>
                        <a:cubicBezTo>
                          <a:pt x="822828" y="392234"/>
                          <a:pt x="602823" y="325929"/>
                          <a:pt x="466800" y="369332"/>
                        </a:cubicBezTo>
                        <a:cubicBezTo>
                          <a:pt x="318695" y="410993"/>
                          <a:pt x="116235" y="344890"/>
                          <a:pt x="0" y="369332"/>
                        </a:cubicBezTo>
                        <a:cubicBezTo>
                          <a:pt x="-19008" y="196256"/>
                          <a:pt x="24015" y="189365"/>
                          <a:pt x="0" y="0"/>
                        </a:cubicBezTo>
                        <a:close/>
                      </a:path>
                      <a:path w="952655" h="369332" fill="none" stroke="0" extrusionOk="0">
                        <a:moveTo>
                          <a:pt x="0" y="0"/>
                        </a:moveTo>
                        <a:cubicBezTo>
                          <a:pt x="126002" y="-12259"/>
                          <a:pt x="237554" y="-3984"/>
                          <a:pt x="457273" y="0"/>
                        </a:cubicBezTo>
                        <a:cubicBezTo>
                          <a:pt x="644990" y="-54469"/>
                          <a:pt x="862411" y="52055"/>
                          <a:pt x="952655" y="0"/>
                        </a:cubicBezTo>
                        <a:cubicBezTo>
                          <a:pt x="991364" y="106440"/>
                          <a:pt x="920040" y="206565"/>
                          <a:pt x="952655" y="369332"/>
                        </a:cubicBezTo>
                        <a:cubicBezTo>
                          <a:pt x="733282" y="384671"/>
                          <a:pt x="655449" y="362994"/>
                          <a:pt x="466800" y="369332"/>
                        </a:cubicBezTo>
                        <a:cubicBezTo>
                          <a:pt x="305789" y="394651"/>
                          <a:pt x="128406" y="366282"/>
                          <a:pt x="0" y="369332"/>
                        </a:cubicBezTo>
                        <a:cubicBezTo>
                          <a:pt x="-27537" y="226955"/>
                          <a:pt x="9618" y="173189"/>
                          <a:pt x="0" y="0"/>
                        </a:cubicBezTo>
                        <a:close/>
                      </a:path>
                    </a:pathLst>
                  </a:custGeom>
                  <ask:type>
                    <ask:lineSketchScribble/>
                  </ask:type>
                </ask:lineSketchStyleProps>
              </a:ext>
            </a:extLst>
          </a:ln>
          <a:scene3d>
            <a:camera prst="perspectiveContrastingRightFacing"/>
            <a:lightRig rig="threePt" dir="t"/>
          </a:scene3d>
        </p:spPr>
        <p:txBody>
          <a:bodyPr wrap="square">
            <a:spAutoFit/>
          </a:bodyPr>
          <a:lstStyle/>
          <a:p>
            <a:r>
              <a:rPr lang="en-GB" b="1" dirty="0">
                <a:solidFill>
                  <a:schemeClr val="bg1"/>
                </a:solidFill>
                <a:latin typeface="Ink Free" panose="03080402000500000000" pitchFamily="66" charset="0"/>
              </a:rPr>
              <a:t>C</a:t>
            </a:r>
            <a:r>
              <a:rPr lang="ga-IE" b="1" dirty="0" err="1">
                <a:solidFill>
                  <a:schemeClr val="bg1"/>
                </a:solidFill>
                <a:latin typeface="Ink Free" panose="03080402000500000000" pitchFamily="66" charset="0"/>
              </a:rPr>
              <a:t>upán</a:t>
            </a:r>
            <a:r>
              <a:rPr lang="ga-IE" b="1" dirty="0">
                <a:solidFill>
                  <a:schemeClr val="bg1"/>
                </a:solidFill>
                <a:latin typeface="Ink Free" panose="03080402000500000000" pitchFamily="66" charset="0"/>
              </a:rPr>
              <a:t> </a:t>
            </a:r>
            <a:endParaRPr lang="ga-IE" sz="1800" b="1" dirty="0">
              <a:solidFill>
                <a:schemeClr val="bg1"/>
              </a:solidFill>
              <a:latin typeface="Ink Free" panose="03080402000500000000" pitchFamily="66" charset="0"/>
            </a:endParaRPr>
          </a:p>
        </p:txBody>
      </p:sp>
      <p:sp>
        <p:nvSpPr>
          <p:cNvPr id="24" name="TextBox 23">
            <a:extLst>
              <a:ext uri="{FF2B5EF4-FFF2-40B4-BE49-F238E27FC236}">
                <a16:creationId xmlns:a16="http://schemas.microsoft.com/office/drawing/2014/main" id="{35008D55-ABD7-4373-6A6D-854A20A55F03}"/>
              </a:ext>
            </a:extLst>
          </p:cNvPr>
          <p:cNvSpPr txBox="1"/>
          <p:nvPr/>
        </p:nvSpPr>
        <p:spPr>
          <a:xfrm>
            <a:off x="7938960" y="5177550"/>
            <a:ext cx="1117358" cy="369332"/>
          </a:xfrm>
          <a:custGeom>
            <a:avLst/>
            <a:gdLst>
              <a:gd name="connsiteX0" fmla="*/ 0 w 752409"/>
              <a:gd name="connsiteY0" fmla="*/ 0 h 369332"/>
              <a:gd name="connsiteX1" fmla="*/ 361156 w 752409"/>
              <a:gd name="connsiteY1" fmla="*/ 0 h 369332"/>
              <a:gd name="connsiteX2" fmla="*/ 752409 w 752409"/>
              <a:gd name="connsiteY2" fmla="*/ 0 h 369332"/>
              <a:gd name="connsiteX3" fmla="*/ 752409 w 752409"/>
              <a:gd name="connsiteY3" fmla="*/ 369332 h 369332"/>
              <a:gd name="connsiteX4" fmla="*/ 368680 w 752409"/>
              <a:gd name="connsiteY4" fmla="*/ 369332 h 369332"/>
              <a:gd name="connsiteX5" fmla="*/ 0 w 752409"/>
              <a:gd name="connsiteY5" fmla="*/ 369332 h 369332"/>
              <a:gd name="connsiteX6" fmla="*/ 0 w 752409"/>
              <a:gd name="connsiteY6" fmla="*/ 0 h 369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2409" h="369332" fill="none" extrusionOk="0">
                <a:moveTo>
                  <a:pt x="0" y="0"/>
                </a:moveTo>
                <a:cubicBezTo>
                  <a:pt x="87315" y="-14573"/>
                  <a:pt x="216092" y="31169"/>
                  <a:pt x="361156" y="0"/>
                </a:cubicBezTo>
                <a:cubicBezTo>
                  <a:pt x="506220" y="-31169"/>
                  <a:pt x="654093" y="38867"/>
                  <a:pt x="752409" y="0"/>
                </a:cubicBezTo>
                <a:cubicBezTo>
                  <a:pt x="778507" y="113582"/>
                  <a:pt x="727824" y="211669"/>
                  <a:pt x="752409" y="369332"/>
                </a:cubicBezTo>
                <a:cubicBezTo>
                  <a:pt x="587558" y="390147"/>
                  <a:pt x="501760" y="362690"/>
                  <a:pt x="368680" y="369332"/>
                </a:cubicBezTo>
                <a:cubicBezTo>
                  <a:pt x="235600" y="375974"/>
                  <a:pt x="122132" y="343246"/>
                  <a:pt x="0" y="369332"/>
                </a:cubicBezTo>
                <a:cubicBezTo>
                  <a:pt x="-28330" y="236565"/>
                  <a:pt x="9652" y="165308"/>
                  <a:pt x="0" y="0"/>
                </a:cubicBezTo>
                <a:close/>
              </a:path>
              <a:path w="752409" h="369332" stroke="0" extrusionOk="0">
                <a:moveTo>
                  <a:pt x="0" y="0"/>
                </a:moveTo>
                <a:cubicBezTo>
                  <a:pt x="98130" y="-38763"/>
                  <a:pt x="185443" y="16921"/>
                  <a:pt x="353632" y="0"/>
                </a:cubicBezTo>
                <a:cubicBezTo>
                  <a:pt x="521821" y="-16921"/>
                  <a:pt x="595015" y="27841"/>
                  <a:pt x="752409" y="0"/>
                </a:cubicBezTo>
                <a:cubicBezTo>
                  <a:pt x="777022" y="84062"/>
                  <a:pt x="745854" y="224041"/>
                  <a:pt x="752409" y="369332"/>
                </a:cubicBezTo>
                <a:cubicBezTo>
                  <a:pt x="652438" y="399459"/>
                  <a:pt x="481388" y="332014"/>
                  <a:pt x="368680" y="369332"/>
                </a:cubicBezTo>
                <a:cubicBezTo>
                  <a:pt x="255972" y="406650"/>
                  <a:pt x="108866" y="342453"/>
                  <a:pt x="0" y="369332"/>
                </a:cubicBezTo>
                <a:cubicBezTo>
                  <a:pt x="-15557" y="199301"/>
                  <a:pt x="17928" y="184628"/>
                  <a:pt x="0" y="0"/>
                </a:cubicBezTo>
                <a:close/>
              </a:path>
            </a:pathLst>
          </a:custGeom>
          <a:solidFill>
            <a:schemeClr val="tx1">
              <a:alpha val="83000"/>
            </a:schemeClr>
          </a:solidFill>
          <a:ln>
            <a:solidFill>
              <a:schemeClr val="tx1"/>
            </a:solidFill>
            <a:extLst>
              <a:ext uri="{C807C97D-BFC1-408E-A445-0C87EB9F89A2}">
                <ask:lineSketchStyleProps xmlns:ask="http://schemas.microsoft.com/office/drawing/2018/sketchyshapes" sd="333870983">
                  <a:custGeom>
                    <a:avLst/>
                    <a:gdLst>
                      <a:gd name="connsiteX0" fmla="*/ 0 w 1117358"/>
                      <a:gd name="connsiteY0" fmla="*/ 0 h 369332"/>
                      <a:gd name="connsiteX1" fmla="*/ 536331 w 1117358"/>
                      <a:gd name="connsiteY1" fmla="*/ 0 h 369332"/>
                      <a:gd name="connsiteX2" fmla="*/ 1117358 w 1117358"/>
                      <a:gd name="connsiteY2" fmla="*/ 0 h 369332"/>
                      <a:gd name="connsiteX3" fmla="*/ 1117358 w 1117358"/>
                      <a:gd name="connsiteY3" fmla="*/ 369332 h 369332"/>
                      <a:gd name="connsiteX4" fmla="*/ 547504 w 1117358"/>
                      <a:gd name="connsiteY4" fmla="*/ 369332 h 369332"/>
                      <a:gd name="connsiteX5" fmla="*/ 0 w 1117358"/>
                      <a:gd name="connsiteY5" fmla="*/ 369332 h 369332"/>
                      <a:gd name="connsiteX6" fmla="*/ 0 w 1117358"/>
                      <a:gd name="connsiteY6" fmla="*/ 0 h 369332"/>
                      <a:gd name="connsiteX0" fmla="*/ 0 w 1117358"/>
                      <a:gd name="connsiteY0" fmla="*/ 0 h 369332"/>
                      <a:gd name="connsiteX1" fmla="*/ 525157 w 1117358"/>
                      <a:gd name="connsiteY1" fmla="*/ 0 h 369332"/>
                      <a:gd name="connsiteX2" fmla="*/ 1117358 w 1117358"/>
                      <a:gd name="connsiteY2" fmla="*/ 0 h 369332"/>
                      <a:gd name="connsiteX3" fmla="*/ 1117358 w 1117358"/>
                      <a:gd name="connsiteY3" fmla="*/ 369332 h 369332"/>
                      <a:gd name="connsiteX4" fmla="*/ 547504 w 1117358"/>
                      <a:gd name="connsiteY4" fmla="*/ 369332 h 369332"/>
                      <a:gd name="connsiteX5" fmla="*/ 0 w 1117358"/>
                      <a:gd name="connsiteY5" fmla="*/ 369332 h 369332"/>
                      <a:gd name="connsiteX6" fmla="*/ 0 w 1117358"/>
                      <a:gd name="connsiteY6" fmla="*/ 0 h 369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7358" h="369332" fill="none" extrusionOk="0">
                        <a:moveTo>
                          <a:pt x="0" y="0"/>
                        </a:moveTo>
                        <a:cubicBezTo>
                          <a:pt x="127241" y="-1403"/>
                          <a:pt x="297427" y="39789"/>
                          <a:pt x="536331" y="0"/>
                        </a:cubicBezTo>
                        <a:cubicBezTo>
                          <a:pt x="750158" y="11586"/>
                          <a:pt x="1007863" y="19572"/>
                          <a:pt x="1117358" y="0"/>
                        </a:cubicBezTo>
                        <a:cubicBezTo>
                          <a:pt x="1156932" y="125071"/>
                          <a:pt x="1073570" y="241439"/>
                          <a:pt x="1117358" y="369332"/>
                        </a:cubicBezTo>
                        <a:cubicBezTo>
                          <a:pt x="878689" y="392608"/>
                          <a:pt x="765904" y="384029"/>
                          <a:pt x="547504" y="369332"/>
                        </a:cubicBezTo>
                        <a:cubicBezTo>
                          <a:pt x="369018" y="371510"/>
                          <a:pt x="190143" y="344240"/>
                          <a:pt x="0" y="369332"/>
                        </a:cubicBezTo>
                        <a:cubicBezTo>
                          <a:pt x="-16803" y="232720"/>
                          <a:pt x="1476" y="155696"/>
                          <a:pt x="0" y="0"/>
                        </a:cubicBezTo>
                        <a:close/>
                      </a:path>
                      <a:path w="1117358" h="369332" stroke="0" extrusionOk="0">
                        <a:moveTo>
                          <a:pt x="0" y="0"/>
                        </a:moveTo>
                        <a:cubicBezTo>
                          <a:pt x="153660" y="-59094"/>
                          <a:pt x="254201" y="41050"/>
                          <a:pt x="525157" y="0"/>
                        </a:cubicBezTo>
                        <a:cubicBezTo>
                          <a:pt x="788541" y="-13212"/>
                          <a:pt x="897985" y="27882"/>
                          <a:pt x="1117358" y="0"/>
                        </a:cubicBezTo>
                        <a:cubicBezTo>
                          <a:pt x="1157236" y="85875"/>
                          <a:pt x="1097085" y="197440"/>
                          <a:pt x="1117358" y="369332"/>
                        </a:cubicBezTo>
                        <a:cubicBezTo>
                          <a:pt x="952834" y="363733"/>
                          <a:pt x="687123" y="306733"/>
                          <a:pt x="547504" y="369332"/>
                        </a:cubicBezTo>
                        <a:cubicBezTo>
                          <a:pt x="366335" y="417739"/>
                          <a:pt x="126743" y="346393"/>
                          <a:pt x="0" y="369332"/>
                        </a:cubicBezTo>
                        <a:cubicBezTo>
                          <a:pt x="-20670" y="188559"/>
                          <a:pt x="28432" y="191140"/>
                          <a:pt x="0" y="0"/>
                        </a:cubicBezTo>
                        <a:close/>
                      </a:path>
                      <a:path w="1117358" h="369332" fill="none" stroke="0" extrusionOk="0">
                        <a:moveTo>
                          <a:pt x="0" y="0"/>
                        </a:moveTo>
                        <a:cubicBezTo>
                          <a:pt x="162570" y="-9646"/>
                          <a:pt x="297435" y="8282"/>
                          <a:pt x="536331" y="0"/>
                        </a:cubicBezTo>
                        <a:cubicBezTo>
                          <a:pt x="755077" y="-50291"/>
                          <a:pt x="1008712" y="53257"/>
                          <a:pt x="1117358" y="0"/>
                        </a:cubicBezTo>
                        <a:cubicBezTo>
                          <a:pt x="1161364" y="106964"/>
                          <a:pt x="1079986" y="208709"/>
                          <a:pt x="1117358" y="369332"/>
                        </a:cubicBezTo>
                        <a:cubicBezTo>
                          <a:pt x="857853" y="382590"/>
                          <a:pt x="750415" y="362770"/>
                          <a:pt x="547504" y="369332"/>
                        </a:cubicBezTo>
                        <a:cubicBezTo>
                          <a:pt x="361348" y="404597"/>
                          <a:pt x="146287" y="374057"/>
                          <a:pt x="0" y="369332"/>
                        </a:cubicBezTo>
                        <a:cubicBezTo>
                          <a:pt x="-38040" y="231915"/>
                          <a:pt x="12807" y="169928"/>
                          <a:pt x="0" y="0"/>
                        </a:cubicBezTo>
                        <a:close/>
                      </a:path>
                    </a:pathLst>
                  </a:custGeom>
                  <ask:type>
                    <ask:lineSketchScribble/>
                  </ask:type>
                </ask:lineSketchStyleProps>
              </a:ext>
            </a:extLst>
          </a:ln>
          <a:scene3d>
            <a:camera prst="perspectiveContrastingRightFacing"/>
            <a:lightRig rig="threePt" dir="t"/>
          </a:scene3d>
        </p:spPr>
        <p:txBody>
          <a:bodyPr wrap="square">
            <a:spAutoFit/>
          </a:bodyPr>
          <a:lstStyle/>
          <a:p>
            <a:r>
              <a:rPr lang="en-GB" b="1" dirty="0" err="1">
                <a:solidFill>
                  <a:schemeClr val="bg1"/>
                </a:solidFill>
                <a:latin typeface="Ink Free" panose="03080402000500000000" pitchFamily="66" charset="0"/>
              </a:rPr>
              <a:t>Sreangán</a:t>
            </a:r>
            <a:r>
              <a:rPr lang="ga-IE" b="1" dirty="0">
                <a:solidFill>
                  <a:schemeClr val="bg1"/>
                </a:solidFill>
                <a:latin typeface="Ink Free" panose="03080402000500000000" pitchFamily="66" charset="0"/>
              </a:rPr>
              <a:t> </a:t>
            </a:r>
            <a:endParaRPr lang="ga-IE" sz="1800" b="1" dirty="0">
              <a:solidFill>
                <a:schemeClr val="bg1"/>
              </a:solidFill>
              <a:latin typeface="Ink Free" panose="03080402000500000000" pitchFamily="66" charset="0"/>
            </a:endParaRPr>
          </a:p>
        </p:txBody>
      </p:sp>
      <p:sp>
        <p:nvSpPr>
          <p:cNvPr id="25" name="TextBox 24">
            <a:extLst>
              <a:ext uri="{FF2B5EF4-FFF2-40B4-BE49-F238E27FC236}">
                <a16:creationId xmlns:a16="http://schemas.microsoft.com/office/drawing/2014/main" id="{2CDC0DAE-F4FC-DE9C-15C3-08B925C64DEE}"/>
              </a:ext>
            </a:extLst>
          </p:cNvPr>
          <p:cNvSpPr txBox="1"/>
          <p:nvPr/>
        </p:nvSpPr>
        <p:spPr>
          <a:xfrm>
            <a:off x="7109776" y="2003429"/>
            <a:ext cx="1150679" cy="369332"/>
          </a:xfrm>
          <a:custGeom>
            <a:avLst/>
            <a:gdLst>
              <a:gd name="connsiteX0" fmla="*/ 0 w 1150679"/>
              <a:gd name="connsiteY0" fmla="*/ 0 h 369332"/>
              <a:gd name="connsiteX1" fmla="*/ 552326 w 1150679"/>
              <a:gd name="connsiteY1" fmla="*/ 0 h 369332"/>
              <a:gd name="connsiteX2" fmla="*/ 1150679 w 1150679"/>
              <a:gd name="connsiteY2" fmla="*/ 0 h 369332"/>
              <a:gd name="connsiteX3" fmla="*/ 1150679 w 1150679"/>
              <a:gd name="connsiteY3" fmla="*/ 369332 h 369332"/>
              <a:gd name="connsiteX4" fmla="*/ 563833 w 1150679"/>
              <a:gd name="connsiteY4" fmla="*/ 369332 h 369332"/>
              <a:gd name="connsiteX5" fmla="*/ 0 w 1150679"/>
              <a:gd name="connsiteY5" fmla="*/ 369332 h 369332"/>
              <a:gd name="connsiteX6" fmla="*/ 0 w 1150679"/>
              <a:gd name="connsiteY6" fmla="*/ 0 h 369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0679" h="369332" fill="none" extrusionOk="0">
                <a:moveTo>
                  <a:pt x="0" y="0"/>
                </a:moveTo>
                <a:cubicBezTo>
                  <a:pt x="240815" y="-65281"/>
                  <a:pt x="414145" y="13568"/>
                  <a:pt x="552326" y="0"/>
                </a:cubicBezTo>
                <a:cubicBezTo>
                  <a:pt x="690507" y="-13568"/>
                  <a:pt x="983674" y="5316"/>
                  <a:pt x="1150679" y="0"/>
                </a:cubicBezTo>
                <a:cubicBezTo>
                  <a:pt x="1176777" y="113582"/>
                  <a:pt x="1126094" y="211669"/>
                  <a:pt x="1150679" y="369332"/>
                </a:cubicBezTo>
                <a:cubicBezTo>
                  <a:pt x="869597" y="390271"/>
                  <a:pt x="741250" y="365112"/>
                  <a:pt x="563833" y="369332"/>
                </a:cubicBezTo>
                <a:cubicBezTo>
                  <a:pt x="386416" y="373552"/>
                  <a:pt x="160986" y="353029"/>
                  <a:pt x="0" y="369332"/>
                </a:cubicBezTo>
                <a:cubicBezTo>
                  <a:pt x="-28330" y="236565"/>
                  <a:pt x="9652" y="165308"/>
                  <a:pt x="0" y="0"/>
                </a:cubicBezTo>
                <a:close/>
              </a:path>
              <a:path w="1150679" h="369332" stroke="0" extrusionOk="0">
                <a:moveTo>
                  <a:pt x="0" y="0"/>
                </a:moveTo>
                <a:cubicBezTo>
                  <a:pt x="126697" y="-54432"/>
                  <a:pt x="291903" y="167"/>
                  <a:pt x="540819" y="0"/>
                </a:cubicBezTo>
                <a:cubicBezTo>
                  <a:pt x="789735" y="-167"/>
                  <a:pt x="930472" y="19457"/>
                  <a:pt x="1150679" y="0"/>
                </a:cubicBezTo>
                <a:cubicBezTo>
                  <a:pt x="1175292" y="84062"/>
                  <a:pt x="1144124" y="224041"/>
                  <a:pt x="1150679" y="369332"/>
                </a:cubicBezTo>
                <a:cubicBezTo>
                  <a:pt x="945766" y="378573"/>
                  <a:pt x="770347" y="322187"/>
                  <a:pt x="563833" y="369332"/>
                </a:cubicBezTo>
                <a:cubicBezTo>
                  <a:pt x="357319" y="416477"/>
                  <a:pt x="131583" y="303114"/>
                  <a:pt x="0" y="369332"/>
                </a:cubicBezTo>
                <a:cubicBezTo>
                  <a:pt x="-15557" y="199301"/>
                  <a:pt x="17928" y="184628"/>
                  <a:pt x="0" y="0"/>
                </a:cubicBezTo>
                <a:close/>
              </a:path>
            </a:pathLst>
          </a:custGeom>
          <a:solidFill>
            <a:schemeClr val="tx1">
              <a:alpha val="83000"/>
            </a:schemeClr>
          </a:solidFill>
          <a:ln>
            <a:solidFill>
              <a:schemeClr val="tx1"/>
            </a:solidFill>
            <a:extLst>
              <a:ext uri="{C807C97D-BFC1-408E-A445-0C87EB9F89A2}">
                <ask:lineSketchStyleProps xmlns:ask="http://schemas.microsoft.com/office/drawing/2018/sketchyshapes" sd="333870983">
                  <a:prstGeom prst="rect">
                    <a:avLst/>
                  </a:prstGeom>
                  <ask:type>
                    <ask:lineSketchScribble/>
                  </ask:type>
                </ask:lineSketchStyleProps>
              </a:ext>
            </a:extLst>
          </a:ln>
          <a:scene3d>
            <a:camera prst="perspectiveContrastingRightFacing"/>
            <a:lightRig rig="threePt" dir="t"/>
          </a:scene3d>
        </p:spPr>
        <p:txBody>
          <a:bodyPr wrap="square">
            <a:spAutoFit/>
          </a:bodyPr>
          <a:lstStyle/>
          <a:p>
            <a:r>
              <a:rPr lang="ga-IE" b="1" dirty="0">
                <a:solidFill>
                  <a:schemeClr val="bg1"/>
                </a:solidFill>
                <a:latin typeface="Ink Free" panose="03080402000500000000" pitchFamily="66" charset="0"/>
              </a:rPr>
              <a:t> </a:t>
            </a:r>
            <a:r>
              <a:rPr lang="en-GB" b="1" dirty="0">
                <a:solidFill>
                  <a:schemeClr val="bg1"/>
                </a:solidFill>
                <a:latin typeface="Ink Free" panose="03080402000500000000" pitchFamily="66" charset="0"/>
              </a:rPr>
              <a:t>S</a:t>
            </a:r>
            <a:r>
              <a:rPr lang="en-US" b="1" dirty="0" err="1">
                <a:solidFill>
                  <a:schemeClr val="bg1"/>
                </a:solidFill>
                <a:latin typeface="Ink Free" panose="03080402000500000000" pitchFamily="66" charset="0"/>
              </a:rPr>
              <a:t>áspan</a:t>
            </a:r>
            <a:endParaRPr lang="ga-IE" sz="1800" b="1" dirty="0">
              <a:solidFill>
                <a:schemeClr val="bg1"/>
              </a:solidFill>
              <a:latin typeface="Ink Free" panose="03080402000500000000" pitchFamily="66" charset="0"/>
            </a:endParaRPr>
          </a:p>
        </p:txBody>
      </p:sp>
    </p:spTree>
    <p:extLst>
      <p:ext uri="{BB962C8B-B14F-4D97-AF65-F5344CB8AC3E}">
        <p14:creationId xmlns:p14="http://schemas.microsoft.com/office/powerpoint/2010/main" val="409416681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fade">
                                      <p:cBhvr>
                                        <p:cTn id="10" dur="500"/>
                                        <p:tgtEl>
                                          <p:spTgt spid="2">
                                            <p:txEl>
                                              <p:pRg st="1" end="1"/>
                                            </p:txEl>
                                          </p:spTgt>
                                        </p:tgtEl>
                                      </p:cBhvr>
                                    </p:animEffect>
                                  </p:childTnLst>
                                </p:cTn>
                              </p:par>
                              <p:par>
                                <p:cTn id="11" presetID="1" presetClass="entr" presetSubtype="0" fill="hold" grpId="0" nodeType="withEffect">
                                  <p:stCondLst>
                                    <p:cond delay="0"/>
                                  </p:stCondLst>
                                  <p:childTnLst>
                                    <p:set>
                                      <p:cBhvr>
                                        <p:cTn id="12" dur="1" fill="hold">
                                          <p:stCondLst>
                                            <p:cond delay="0"/>
                                          </p:stCondLst>
                                        </p:cTn>
                                        <p:tgtEl>
                                          <p:spTgt spid="4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par>
                                <p:cTn id="18" presetID="1" presetClass="entr" presetSubtype="0" fill="hold" grpId="0" nodeType="withEffect">
                                  <p:stCondLst>
                                    <p:cond delay="0"/>
                                  </p:stCondLst>
                                  <p:childTnLst>
                                    <p:set>
                                      <p:cBhvr>
                                        <p:cTn id="19" dur="1" fill="hold">
                                          <p:stCondLst>
                                            <p:cond delay="0"/>
                                          </p:stCondLst>
                                        </p:cTn>
                                        <p:tgtEl>
                                          <p:spTgt spid="41"/>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2">
                                            <p:txEl>
                                              <p:pRg st="3" end="3"/>
                                            </p:txEl>
                                          </p:spTgt>
                                        </p:tgtEl>
                                        <p:attrNameLst>
                                          <p:attrName>style.visibility</p:attrName>
                                        </p:attrNameLst>
                                      </p:cBhvr>
                                      <p:to>
                                        <p:strVal val="visible"/>
                                      </p:to>
                                    </p:set>
                                    <p:animEffect transition="in" filter="fade">
                                      <p:cBhvr>
                                        <p:cTn id="24" dur="500"/>
                                        <p:tgtEl>
                                          <p:spTgt spid="2">
                                            <p:txEl>
                                              <p:pRg st="3" end="3"/>
                                            </p:txEl>
                                          </p:spTgt>
                                        </p:tgtEl>
                                      </p:cBhvr>
                                    </p:animEffect>
                                  </p:childTnLst>
                                </p:cTn>
                              </p:par>
                              <p:par>
                                <p:cTn id="25" presetID="1" presetClass="entr" presetSubtype="0" fill="hold" grpId="0" nodeType="withEffect">
                                  <p:stCondLst>
                                    <p:cond delay="0"/>
                                  </p:stCondLst>
                                  <p:childTnLst>
                                    <p:set>
                                      <p:cBhvr>
                                        <p:cTn id="26" dur="1" fill="hold">
                                          <p:stCondLst>
                                            <p:cond delay="0"/>
                                          </p:stCondLst>
                                        </p:cTn>
                                        <p:tgtEl>
                                          <p:spTgt spid="2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2">
                                            <p:txEl>
                                              <p:pRg st="4" end="4"/>
                                            </p:txEl>
                                          </p:spTgt>
                                        </p:tgtEl>
                                        <p:attrNameLst>
                                          <p:attrName>style.visibility</p:attrName>
                                        </p:attrNameLst>
                                      </p:cBhvr>
                                      <p:to>
                                        <p:strVal val="visible"/>
                                      </p:to>
                                    </p:set>
                                    <p:animEffect transition="in" filter="fade">
                                      <p:cBhvr>
                                        <p:cTn id="31" dur="500"/>
                                        <p:tgtEl>
                                          <p:spTgt spid="2">
                                            <p:txEl>
                                              <p:pRg st="4" end="4"/>
                                            </p:txEl>
                                          </p:spTgt>
                                        </p:tgtEl>
                                      </p:cBhvr>
                                    </p:animEffect>
                                  </p:childTnLst>
                                </p:cTn>
                              </p:par>
                              <p:par>
                                <p:cTn id="32" presetID="1" presetClass="entr" presetSubtype="0" fill="hold" grpId="0" nodeType="withEffect">
                                  <p:stCondLst>
                                    <p:cond delay="0"/>
                                  </p:stCondLst>
                                  <p:childTnLst>
                                    <p:set>
                                      <p:cBhvr>
                                        <p:cTn id="33" dur="1" fill="hold">
                                          <p:stCondLst>
                                            <p:cond delay="0"/>
                                          </p:stCondLst>
                                        </p:cTn>
                                        <p:tgtEl>
                                          <p:spTgt spid="21"/>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2">
                                            <p:txEl>
                                              <p:pRg st="5" end="5"/>
                                            </p:txEl>
                                          </p:spTgt>
                                        </p:tgtEl>
                                        <p:attrNameLst>
                                          <p:attrName>style.visibility</p:attrName>
                                        </p:attrNameLst>
                                      </p:cBhvr>
                                      <p:to>
                                        <p:strVal val="visible"/>
                                      </p:to>
                                    </p:set>
                                    <p:animEffect transition="in" filter="fade">
                                      <p:cBhvr>
                                        <p:cTn id="38" dur="500"/>
                                        <p:tgtEl>
                                          <p:spTgt spid="2">
                                            <p:txEl>
                                              <p:pRg st="5" end="5"/>
                                            </p:txEl>
                                          </p:spTgt>
                                        </p:tgtEl>
                                      </p:cBhvr>
                                    </p:animEffect>
                                  </p:childTnLst>
                                </p:cTn>
                              </p:par>
                              <p:par>
                                <p:cTn id="39" presetID="1" presetClass="entr" presetSubtype="0" fill="hold" grpId="0" nodeType="withEffect">
                                  <p:stCondLst>
                                    <p:cond delay="0"/>
                                  </p:stCondLst>
                                  <p:childTnLst>
                                    <p:set>
                                      <p:cBhvr>
                                        <p:cTn id="40" dur="1" fill="hold">
                                          <p:stCondLst>
                                            <p:cond delay="0"/>
                                          </p:stCondLst>
                                        </p:cTn>
                                        <p:tgtEl>
                                          <p:spTgt spid="32"/>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2">
                                            <p:txEl>
                                              <p:pRg st="6" end="6"/>
                                            </p:txEl>
                                          </p:spTgt>
                                        </p:tgtEl>
                                        <p:attrNameLst>
                                          <p:attrName>style.visibility</p:attrName>
                                        </p:attrNameLst>
                                      </p:cBhvr>
                                      <p:to>
                                        <p:strVal val="visible"/>
                                      </p:to>
                                    </p:set>
                                    <p:animEffect transition="in" filter="fade">
                                      <p:cBhvr>
                                        <p:cTn id="45" dur="500"/>
                                        <p:tgtEl>
                                          <p:spTgt spid="2">
                                            <p:txEl>
                                              <p:pRg st="6" end="6"/>
                                            </p:txEl>
                                          </p:spTgt>
                                        </p:tgtEl>
                                      </p:cBhvr>
                                    </p:animEffect>
                                  </p:childTnLst>
                                </p:cTn>
                              </p:par>
                              <p:par>
                                <p:cTn id="46" presetID="1" presetClass="entr" presetSubtype="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2">
                                            <p:txEl>
                                              <p:pRg st="7" end="7"/>
                                            </p:txEl>
                                          </p:spTgt>
                                        </p:tgtEl>
                                        <p:attrNameLst>
                                          <p:attrName>style.visibility</p:attrName>
                                        </p:attrNameLst>
                                      </p:cBhvr>
                                      <p:to>
                                        <p:strVal val="visible"/>
                                      </p:to>
                                    </p:set>
                                    <p:animEffect transition="in" filter="fade">
                                      <p:cBhvr>
                                        <p:cTn id="52" dur="500"/>
                                        <p:tgtEl>
                                          <p:spTgt spid="2">
                                            <p:txEl>
                                              <p:pRg st="7" end="7"/>
                                            </p:txEl>
                                          </p:spTgt>
                                        </p:tgtEl>
                                      </p:cBhvr>
                                    </p:animEffect>
                                  </p:childTnLst>
                                </p:cTn>
                              </p:par>
                              <p:par>
                                <p:cTn id="53" presetID="1" presetClass="entr" presetSubtype="0"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nodeType="clickEffect">
                                  <p:stCondLst>
                                    <p:cond delay="0"/>
                                  </p:stCondLst>
                                  <p:childTnLst>
                                    <p:set>
                                      <p:cBhvr>
                                        <p:cTn id="58" dur="1" fill="hold">
                                          <p:stCondLst>
                                            <p:cond delay="0"/>
                                          </p:stCondLst>
                                        </p:cTn>
                                        <p:tgtEl>
                                          <p:spTgt spid="2">
                                            <p:txEl>
                                              <p:pRg st="8" end="8"/>
                                            </p:txEl>
                                          </p:spTgt>
                                        </p:tgtEl>
                                        <p:attrNameLst>
                                          <p:attrName>style.visibility</p:attrName>
                                        </p:attrNameLst>
                                      </p:cBhvr>
                                      <p:to>
                                        <p:strVal val="visible"/>
                                      </p:to>
                                    </p:set>
                                    <p:animEffect transition="in" filter="fade">
                                      <p:cBhvr>
                                        <p:cTn id="59" dur="500"/>
                                        <p:tgtEl>
                                          <p:spTgt spid="2">
                                            <p:txEl>
                                              <p:pRg st="8" end="8"/>
                                            </p:txEl>
                                          </p:spTgt>
                                        </p:tgtEl>
                                      </p:cBhvr>
                                    </p:animEffect>
                                  </p:childTnLst>
                                </p:cTn>
                              </p:par>
                              <p:par>
                                <p:cTn id="60" presetID="1" presetClass="entr" presetSubtype="0" fill="hold" grpId="0" nodeType="withEffect">
                                  <p:stCondLst>
                                    <p:cond delay="0"/>
                                  </p:stCondLst>
                                  <p:childTnLst>
                                    <p:set>
                                      <p:cBhvr>
                                        <p:cTn id="61" dur="1" fill="hold">
                                          <p:stCondLst>
                                            <p:cond delay="0"/>
                                          </p:stCondLst>
                                        </p:cTn>
                                        <p:tgtEl>
                                          <p:spTgt spid="22"/>
                                        </p:tgtEl>
                                        <p:attrNameLst>
                                          <p:attrName>style.visibility</p:attrName>
                                        </p:attrNameLst>
                                      </p:cBhvr>
                                      <p:to>
                                        <p:strVal val="visible"/>
                                      </p:to>
                                    </p:se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nodeType="clickEffect">
                                  <p:stCondLst>
                                    <p:cond delay="0"/>
                                  </p:stCondLst>
                                  <p:childTnLst>
                                    <p:set>
                                      <p:cBhvr>
                                        <p:cTn id="65" dur="1" fill="hold">
                                          <p:stCondLst>
                                            <p:cond delay="0"/>
                                          </p:stCondLst>
                                        </p:cTn>
                                        <p:tgtEl>
                                          <p:spTgt spid="2">
                                            <p:txEl>
                                              <p:pRg st="9" end="9"/>
                                            </p:txEl>
                                          </p:spTgt>
                                        </p:tgtEl>
                                        <p:attrNameLst>
                                          <p:attrName>style.visibility</p:attrName>
                                        </p:attrNameLst>
                                      </p:cBhvr>
                                      <p:to>
                                        <p:strVal val="visible"/>
                                      </p:to>
                                    </p:set>
                                    <p:animEffect transition="in" filter="fade">
                                      <p:cBhvr>
                                        <p:cTn id="66" dur="500"/>
                                        <p:tgtEl>
                                          <p:spTgt spid="2">
                                            <p:txEl>
                                              <p:pRg st="9" end="9"/>
                                            </p:txEl>
                                          </p:spTgt>
                                        </p:tgtEl>
                                      </p:cBhvr>
                                    </p:animEffect>
                                  </p:childTnLst>
                                </p:cTn>
                              </p:par>
                              <p:par>
                                <p:cTn id="67" presetID="1" presetClass="entr" presetSubtype="0" fill="hold" grpId="0" nodeType="withEffect">
                                  <p:stCondLst>
                                    <p:cond delay="0"/>
                                  </p:stCondLst>
                                  <p:childTnLst>
                                    <p:set>
                                      <p:cBhvr>
                                        <p:cTn id="68" dur="1" fill="hold">
                                          <p:stCondLst>
                                            <p:cond delay="0"/>
                                          </p:stCondLst>
                                        </p:cTn>
                                        <p:tgtEl>
                                          <p:spTgt spid="30"/>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nodeType="clickEffect">
                                  <p:stCondLst>
                                    <p:cond delay="0"/>
                                  </p:stCondLst>
                                  <p:childTnLst>
                                    <p:set>
                                      <p:cBhvr>
                                        <p:cTn id="72" dur="1" fill="hold">
                                          <p:stCondLst>
                                            <p:cond delay="0"/>
                                          </p:stCondLst>
                                        </p:cTn>
                                        <p:tgtEl>
                                          <p:spTgt spid="2">
                                            <p:txEl>
                                              <p:pRg st="10" end="10"/>
                                            </p:txEl>
                                          </p:spTgt>
                                        </p:tgtEl>
                                        <p:attrNameLst>
                                          <p:attrName>style.visibility</p:attrName>
                                        </p:attrNameLst>
                                      </p:cBhvr>
                                      <p:to>
                                        <p:strVal val="visible"/>
                                      </p:to>
                                    </p:set>
                                    <p:animEffect transition="in" filter="fade">
                                      <p:cBhvr>
                                        <p:cTn id="73" dur="500"/>
                                        <p:tgtEl>
                                          <p:spTgt spid="2">
                                            <p:txEl>
                                              <p:pRg st="10" end="10"/>
                                            </p:txEl>
                                          </p:spTgt>
                                        </p:tgtEl>
                                      </p:cBhvr>
                                    </p:animEffect>
                                  </p:childTnLst>
                                </p:cTn>
                              </p:par>
                              <p:par>
                                <p:cTn id="74" presetID="1" presetClass="entr" presetSubtype="0" fill="hold" grpId="0" nodeType="withEffect">
                                  <p:stCondLst>
                                    <p:cond delay="0"/>
                                  </p:stCondLst>
                                  <p:childTnLst>
                                    <p:set>
                                      <p:cBhvr>
                                        <p:cTn id="75" dur="1" fill="hold">
                                          <p:stCondLst>
                                            <p:cond delay="0"/>
                                          </p:stCondLst>
                                        </p:cTn>
                                        <p:tgtEl>
                                          <p:spTgt spid="38"/>
                                        </p:tgtEl>
                                        <p:attrNameLst>
                                          <p:attrName>style.visibility</p:attrName>
                                        </p:attrNameLst>
                                      </p:cBhvr>
                                      <p:to>
                                        <p:strVal val="visible"/>
                                      </p:to>
                                    </p:set>
                                  </p:childTnLst>
                                </p:cTn>
                              </p:par>
                            </p:childTnLst>
                          </p:cTn>
                        </p:par>
                      </p:childTnLst>
                    </p:cTn>
                  </p:par>
                  <p:par>
                    <p:cTn id="76" fill="hold">
                      <p:stCondLst>
                        <p:cond delay="indefinite"/>
                      </p:stCondLst>
                      <p:childTnLst>
                        <p:par>
                          <p:cTn id="77" fill="hold">
                            <p:stCondLst>
                              <p:cond delay="0"/>
                            </p:stCondLst>
                            <p:childTnLst>
                              <p:par>
                                <p:cTn id="78" presetID="10" presetClass="entr" presetSubtype="0" fill="hold" nodeType="clickEffect">
                                  <p:stCondLst>
                                    <p:cond delay="0"/>
                                  </p:stCondLst>
                                  <p:childTnLst>
                                    <p:set>
                                      <p:cBhvr>
                                        <p:cTn id="79" dur="1" fill="hold">
                                          <p:stCondLst>
                                            <p:cond delay="0"/>
                                          </p:stCondLst>
                                        </p:cTn>
                                        <p:tgtEl>
                                          <p:spTgt spid="2">
                                            <p:txEl>
                                              <p:pRg st="11" end="11"/>
                                            </p:txEl>
                                          </p:spTgt>
                                        </p:tgtEl>
                                        <p:attrNameLst>
                                          <p:attrName>style.visibility</p:attrName>
                                        </p:attrNameLst>
                                      </p:cBhvr>
                                      <p:to>
                                        <p:strVal val="visible"/>
                                      </p:to>
                                    </p:set>
                                    <p:animEffect transition="in" filter="fade">
                                      <p:cBhvr>
                                        <p:cTn id="80" dur="500"/>
                                        <p:tgtEl>
                                          <p:spTgt spid="2">
                                            <p:txEl>
                                              <p:pRg st="11" end="11"/>
                                            </p:txEl>
                                          </p:spTgt>
                                        </p:tgtEl>
                                      </p:cBhvr>
                                    </p:animEffect>
                                  </p:childTnLst>
                                </p:cTn>
                              </p:par>
                              <p:par>
                                <p:cTn id="81" presetID="1" presetClass="entr" presetSubtype="0" fill="hold" grpId="0" nodeType="withEffect">
                                  <p:stCondLst>
                                    <p:cond delay="0"/>
                                  </p:stCondLst>
                                  <p:childTnLst>
                                    <p:set>
                                      <p:cBhvr>
                                        <p:cTn id="82" dur="1" fill="hold">
                                          <p:stCondLst>
                                            <p:cond delay="0"/>
                                          </p:stCondLst>
                                        </p:cTn>
                                        <p:tgtEl>
                                          <p:spTgt spid="27"/>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nodeType="clickEffect">
                                  <p:stCondLst>
                                    <p:cond delay="0"/>
                                  </p:stCondLst>
                                  <p:childTnLst>
                                    <p:set>
                                      <p:cBhvr>
                                        <p:cTn id="86" dur="1" fill="hold">
                                          <p:stCondLst>
                                            <p:cond delay="0"/>
                                          </p:stCondLst>
                                        </p:cTn>
                                        <p:tgtEl>
                                          <p:spTgt spid="2">
                                            <p:txEl>
                                              <p:pRg st="12" end="12"/>
                                            </p:txEl>
                                          </p:spTgt>
                                        </p:tgtEl>
                                        <p:attrNameLst>
                                          <p:attrName>style.visibility</p:attrName>
                                        </p:attrNameLst>
                                      </p:cBhvr>
                                      <p:to>
                                        <p:strVal val="visible"/>
                                      </p:to>
                                    </p:set>
                                    <p:animEffect transition="in" filter="fade">
                                      <p:cBhvr>
                                        <p:cTn id="87" dur="500"/>
                                        <p:tgtEl>
                                          <p:spTgt spid="2">
                                            <p:txEl>
                                              <p:pRg st="12" end="12"/>
                                            </p:txEl>
                                          </p:spTgt>
                                        </p:tgtEl>
                                      </p:cBhvr>
                                    </p:animEffect>
                                  </p:childTnLst>
                                </p:cTn>
                              </p:par>
                              <p:par>
                                <p:cTn id="88" presetID="1" presetClass="entr" presetSubtype="0" fill="hold" grpId="0" nodeType="withEffect">
                                  <p:stCondLst>
                                    <p:cond delay="0"/>
                                  </p:stCondLst>
                                  <p:childTnLst>
                                    <p:set>
                                      <p:cBhvr>
                                        <p:cTn id="89" dur="1" fill="hold">
                                          <p:stCondLst>
                                            <p:cond delay="0"/>
                                          </p:stCondLst>
                                        </p:cTn>
                                        <p:tgtEl>
                                          <p:spTgt spid="39"/>
                                        </p:tgtEl>
                                        <p:attrNameLst>
                                          <p:attrName>style.visibility</p:attrName>
                                        </p:attrNameLst>
                                      </p:cBhvr>
                                      <p:to>
                                        <p:strVal val="visible"/>
                                      </p:to>
                                    </p:set>
                                  </p:childTnLst>
                                </p:cTn>
                              </p:par>
                            </p:childTnLst>
                          </p:cTn>
                        </p:par>
                      </p:childTnLst>
                    </p:cTn>
                  </p:par>
                  <p:par>
                    <p:cTn id="90" fill="hold">
                      <p:stCondLst>
                        <p:cond delay="indefinite"/>
                      </p:stCondLst>
                      <p:childTnLst>
                        <p:par>
                          <p:cTn id="91" fill="hold">
                            <p:stCondLst>
                              <p:cond delay="0"/>
                            </p:stCondLst>
                            <p:childTnLst>
                              <p:par>
                                <p:cTn id="92" presetID="10" presetClass="entr" presetSubtype="0" fill="hold" nodeType="clickEffect">
                                  <p:stCondLst>
                                    <p:cond delay="0"/>
                                  </p:stCondLst>
                                  <p:childTnLst>
                                    <p:set>
                                      <p:cBhvr>
                                        <p:cTn id="93" dur="1" fill="hold">
                                          <p:stCondLst>
                                            <p:cond delay="0"/>
                                          </p:stCondLst>
                                        </p:cTn>
                                        <p:tgtEl>
                                          <p:spTgt spid="2">
                                            <p:txEl>
                                              <p:pRg st="13" end="13"/>
                                            </p:txEl>
                                          </p:spTgt>
                                        </p:tgtEl>
                                        <p:attrNameLst>
                                          <p:attrName>style.visibility</p:attrName>
                                        </p:attrNameLst>
                                      </p:cBhvr>
                                      <p:to>
                                        <p:strVal val="visible"/>
                                      </p:to>
                                    </p:set>
                                    <p:animEffect transition="in" filter="fade">
                                      <p:cBhvr>
                                        <p:cTn id="94" dur="500"/>
                                        <p:tgtEl>
                                          <p:spTgt spid="2">
                                            <p:txEl>
                                              <p:pRg st="13" end="13"/>
                                            </p:txEl>
                                          </p:spTgt>
                                        </p:tgtEl>
                                      </p:cBhvr>
                                    </p:animEffect>
                                  </p:childTnLst>
                                </p:cTn>
                              </p:par>
                              <p:par>
                                <p:cTn id="95" presetID="1" presetClass="entr" presetSubtype="0" fill="hold" grpId="0" nodeType="withEffect">
                                  <p:stCondLst>
                                    <p:cond delay="0"/>
                                  </p:stCondLst>
                                  <p:childTnLst>
                                    <p:set>
                                      <p:cBhvr>
                                        <p:cTn id="96" dur="1" fill="hold">
                                          <p:stCondLst>
                                            <p:cond delay="0"/>
                                          </p:stCondLst>
                                        </p:cTn>
                                        <p:tgtEl>
                                          <p:spTgt spid="20"/>
                                        </p:tgtEl>
                                        <p:attrNameLst>
                                          <p:attrName>style.visibility</p:attrName>
                                        </p:attrNameLst>
                                      </p:cBhvr>
                                      <p:to>
                                        <p:strVal val="visible"/>
                                      </p:to>
                                    </p:set>
                                  </p:childTnLst>
                                </p:cTn>
                              </p:par>
                            </p:childTnLst>
                          </p:cTn>
                        </p:par>
                      </p:childTnLst>
                    </p:cTn>
                  </p:par>
                  <p:par>
                    <p:cTn id="97" fill="hold">
                      <p:stCondLst>
                        <p:cond delay="indefinite"/>
                      </p:stCondLst>
                      <p:childTnLst>
                        <p:par>
                          <p:cTn id="98" fill="hold">
                            <p:stCondLst>
                              <p:cond delay="0"/>
                            </p:stCondLst>
                            <p:childTnLst>
                              <p:par>
                                <p:cTn id="99" presetID="10" presetClass="entr" presetSubtype="0" fill="hold" nodeType="clickEffect">
                                  <p:stCondLst>
                                    <p:cond delay="0"/>
                                  </p:stCondLst>
                                  <p:childTnLst>
                                    <p:set>
                                      <p:cBhvr>
                                        <p:cTn id="100" dur="1" fill="hold">
                                          <p:stCondLst>
                                            <p:cond delay="0"/>
                                          </p:stCondLst>
                                        </p:cTn>
                                        <p:tgtEl>
                                          <p:spTgt spid="2">
                                            <p:txEl>
                                              <p:pRg st="14" end="14"/>
                                            </p:txEl>
                                          </p:spTgt>
                                        </p:tgtEl>
                                        <p:attrNameLst>
                                          <p:attrName>style.visibility</p:attrName>
                                        </p:attrNameLst>
                                      </p:cBhvr>
                                      <p:to>
                                        <p:strVal val="visible"/>
                                      </p:to>
                                    </p:set>
                                    <p:animEffect transition="in" filter="fade">
                                      <p:cBhvr>
                                        <p:cTn id="101" dur="500"/>
                                        <p:tgtEl>
                                          <p:spTgt spid="2">
                                            <p:txEl>
                                              <p:pRg st="14" end="14"/>
                                            </p:txEl>
                                          </p:spTgt>
                                        </p:tgtEl>
                                      </p:cBhvr>
                                    </p:animEffect>
                                  </p:childTnLst>
                                </p:cTn>
                              </p:par>
                              <p:par>
                                <p:cTn id="102" presetID="1" presetClass="entr" presetSubtype="0" fill="hold" grpId="0" nodeType="withEffect">
                                  <p:stCondLst>
                                    <p:cond delay="0"/>
                                  </p:stCondLst>
                                  <p:childTnLst>
                                    <p:set>
                                      <p:cBhvr>
                                        <p:cTn id="103"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0" grpId="0" animBg="1"/>
      <p:bldP spid="32" grpId="0" animBg="1"/>
      <p:bldP spid="38" grpId="0" animBg="1"/>
      <p:bldP spid="39" grpId="0" animBg="1"/>
      <p:bldP spid="40" grpId="0" animBg="1"/>
      <p:bldP spid="41" grpId="0" animBg="1"/>
      <p:bldP spid="19" grpId="0" animBg="1"/>
      <p:bldP spid="20" grpId="0" animBg="1"/>
      <p:bldP spid="21" grpId="0" animBg="1"/>
      <p:bldP spid="22" grpId="0" animBg="1"/>
      <p:bldP spid="23" grpId="0" animBg="1"/>
      <p:bldP spid="24" grpId="0" animBg="1"/>
      <p:bldP spid="2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2766</TotalTime>
  <Words>1965</Words>
  <Application>Microsoft Office PowerPoint</Application>
  <PresentationFormat>Scáileán leathan</PresentationFormat>
  <Paragraphs>196</Paragraphs>
  <Slides>18</Slides>
  <Notes>3</Notes>
  <HiddenSlides>0</HiddenSlides>
  <MMClips>0</MMClips>
  <ScaleCrop>false</ScaleCrop>
  <HeadingPairs>
    <vt:vector size="6" baseType="variant">
      <vt:variant>
        <vt:lpstr>Clófhoirne a úsáideadh</vt:lpstr>
      </vt:variant>
      <vt:variant>
        <vt:i4>9</vt:i4>
      </vt:variant>
      <vt:variant>
        <vt:lpstr>Téama</vt:lpstr>
      </vt:variant>
      <vt:variant>
        <vt:i4>1</vt:i4>
      </vt:variant>
      <vt:variant>
        <vt:lpstr>Teidil sleamhnáin</vt:lpstr>
      </vt:variant>
      <vt:variant>
        <vt:i4>18</vt:i4>
      </vt:variant>
    </vt:vector>
  </HeadingPairs>
  <TitlesOfParts>
    <vt:vector size="28" baseType="lpstr">
      <vt:lpstr>Arial</vt:lpstr>
      <vt:lpstr>Berlin Sans FB</vt:lpstr>
      <vt:lpstr>Calibri</vt:lpstr>
      <vt:lpstr>Calibri Light</vt:lpstr>
      <vt:lpstr>Comic Sans MS</vt:lpstr>
      <vt:lpstr>Ink Free</vt:lpstr>
      <vt:lpstr>Modern Love Grunge</vt:lpstr>
      <vt:lpstr>Tw Cen MT</vt:lpstr>
      <vt:lpstr>Wingdings</vt:lpstr>
      <vt:lpstr>Office Theme</vt:lpstr>
      <vt:lpstr>Láithreoireacht PowerPoint</vt:lpstr>
      <vt:lpstr>Láithreoireacht PowerPoint</vt:lpstr>
      <vt:lpstr>Láithreoireacht PowerPoint</vt:lpstr>
      <vt:lpstr>Láithreoireacht PowerPoint</vt:lpstr>
      <vt:lpstr>Láithreoireacht PowerPoint</vt:lpstr>
      <vt:lpstr>Láithreoireacht PowerPoint</vt:lpstr>
      <vt:lpstr>Láithreoireacht PowerPoint</vt:lpstr>
      <vt:lpstr>Láithreoireacht PowerPoint</vt:lpstr>
      <vt:lpstr>Láithreoireacht PowerPoint</vt:lpstr>
      <vt:lpstr>Láithreoireacht PowerPoint</vt:lpstr>
      <vt:lpstr>Láithreoireacht PowerPoint</vt:lpstr>
      <vt:lpstr>Láithreoireacht PowerPoint</vt:lpstr>
      <vt:lpstr>Láithreoireacht PowerPoint</vt:lpstr>
      <vt:lpstr>Láithreoireacht PowerPoint</vt:lpstr>
      <vt:lpstr>Láithreoireacht PowerPoint</vt:lpstr>
      <vt:lpstr>Láithreoireacht PowerPoint</vt:lpstr>
      <vt:lpstr>Láithreoireacht PowerPoint</vt:lpstr>
      <vt:lpstr>Láithreoireacht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mairenig123@gmail.com</dc:creator>
  <cp:lastModifiedBy>Cáit Nic Fhionnlaoich</cp:lastModifiedBy>
  <cp:revision>540</cp:revision>
  <dcterms:created xsi:type="dcterms:W3CDTF">2021-11-21T15:31:42Z</dcterms:created>
  <dcterms:modified xsi:type="dcterms:W3CDTF">2024-04-22T09:16:09Z</dcterms:modified>
</cp:coreProperties>
</file>