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65" r:id="rId3"/>
    <p:sldId id="264" r:id="rId4"/>
    <p:sldId id="261" r:id="rId5"/>
    <p:sldId id="271" r:id="rId6"/>
    <p:sldId id="272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7" r:id="rId15"/>
    <p:sldId id="257" r:id="rId16"/>
    <p:sldId id="278" r:id="rId17"/>
    <p:sldId id="279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/>
      <dgm:t>
        <a:bodyPr/>
        <a:lstStyle/>
        <a:p>
          <a:r>
            <a:rPr lang="en-IE" dirty="0" smtClean="0"/>
            <a:t>1530</a:t>
          </a:r>
          <a:endParaRPr lang="en-IE" dirty="0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/>
      <dgm:t>
        <a:bodyPr/>
        <a:lstStyle/>
        <a:p>
          <a:r>
            <a:rPr lang="en-IE" dirty="0" smtClean="0"/>
            <a:t>1546</a:t>
          </a:r>
          <a:endParaRPr lang="en-IE" dirty="0"/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824EC961-09F4-4281-8CFC-C236F4C902BA}">
      <dgm:prSet phldrT="[Text]"/>
      <dgm:spPr/>
      <dgm:t>
        <a:bodyPr/>
        <a:lstStyle/>
        <a:p>
          <a:endParaRPr lang="en-IE" dirty="0"/>
        </a:p>
      </dgm:t>
    </dgm:pt>
    <dgm:pt modelId="{CEABE3F8-2FA5-40D6-8987-9A0422F4D0DB}" type="parTrans" cxnId="{6C39A59E-1525-4D85-BDD2-3E0BD99E7F7A}">
      <dgm:prSet/>
      <dgm:spPr/>
      <dgm:t>
        <a:bodyPr/>
        <a:lstStyle/>
        <a:p>
          <a:endParaRPr lang="en-IE"/>
        </a:p>
      </dgm:t>
    </dgm:pt>
    <dgm:pt modelId="{1CE3210D-719E-4702-A2FD-512AD33E61CC}" type="sibTrans" cxnId="{6C39A59E-1525-4D85-BDD2-3E0BD99E7F7A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/>
      <dgm:t>
        <a:bodyPr/>
        <a:lstStyle/>
        <a:p>
          <a:r>
            <a:rPr lang="en-IE" dirty="0" smtClean="0"/>
            <a:t>1565</a:t>
          </a:r>
          <a:endParaRPr lang="en-IE" dirty="0"/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X="-75959" custLinFactNeighborY="-317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X="-408" custLinFactNeighborY="680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CBB629B-DFA1-4A53-9FAB-D1CFBE7DF358}" type="presOf" srcId="{3D586E40-F86F-41D1-90D0-6EA23C8C7880}" destId="{449A9AD2-1307-4B60-B2E6-9CFEBAE049C6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C722C664-D020-40A9-8566-B48F521E997C}" type="presOf" srcId="{2D4F0709-EB36-4A9E-99A3-CF26B82A57E2}" destId="{A43C336E-D0D6-486E-BC21-DA65ADE07062}" srcOrd="0" destOrd="0" presId="urn:microsoft.com/office/officeart/2005/8/layout/chevron2"/>
    <dgm:cxn modelId="{01F1909E-FC85-4171-8AF7-9E99572A09C2}" type="presOf" srcId="{A1940112-369D-4AA6-B738-6534A8A8AAAB}" destId="{F6935662-3AEC-4CF6-95F4-C2320327560A}" srcOrd="0" destOrd="0" presId="urn:microsoft.com/office/officeart/2005/8/layout/chevron2"/>
    <dgm:cxn modelId="{DB835D2B-E476-4FAE-9A62-D8072C3BAC4B}" type="presOf" srcId="{59E7C86B-2627-4BFD-9C86-59E519C30A48}" destId="{B944DBBA-8B38-43B1-9C85-72D815E85EC2}" srcOrd="0" destOrd="0" presId="urn:microsoft.com/office/officeart/2005/8/layout/chevron2"/>
    <dgm:cxn modelId="{DC3B08FC-1D4D-4BB3-8CA5-847D70A91239}" type="presOf" srcId="{824EC961-09F4-4281-8CFC-C236F4C902BA}" destId="{223E13A5-90A0-4BF5-9A29-FD18A21174B1}" srcOrd="0" destOrd="0" presId="urn:microsoft.com/office/officeart/2005/8/layout/chevron2"/>
    <dgm:cxn modelId="{6C39A59E-1525-4D85-BDD2-3E0BD99E7F7A}" srcId="{2D4F0709-EB36-4A9E-99A3-CF26B82A57E2}" destId="{824EC961-09F4-4281-8CFC-C236F4C902BA}" srcOrd="0" destOrd="0" parTransId="{CEABE3F8-2FA5-40D6-8987-9A0422F4D0DB}" sibTransId="{1CE3210D-719E-4702-A2FD-512AD33E61CC}"/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C66D7AF9-9F7F-422D-B018-C09A0254C613}" type="presOf" srcId="{1A1F1943-4D24-45FE-B841-2A02D964A514}" destId="{1CDAD55A-E702-4B88-AE4A-ABE3E39949BD}" srcOrd="0" destOrd="0" presId="urn:microsoft.com/office/officeart/2005/8/layout/chevron2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9BDF8C11-D675-4432-9953-A16352560C21}" type="presParOf" srcId="{449A9AD2-1307-4B60-B2E6-9CFEBAE049C6}" destId="{B5512A05-8BE1-4FA0-8A5D-971ED8EA993F}" srcOrd="0" destOrd="0" presId="urn:microsoft.com/office/officeart/2005/8/layout/chevron2"/>
    <dgm:cxn modelId="{BE201657-5D77-409D-A76E-216C02DE6D4C}" type="presParOf" srcId="{B5512A05-8BE1-4FA0-8A5D-971ED8EA993F}" destId="{B944DBBA-8B38-43B1-9C85-72D815E85EC2}" srcOrd="0" destOrd="0" presId="urn:microsoft.com/office/officeart/2005/8/layout/chevron2"/>
    <dgm:cxn modelId="{703208ED-383E-42C6-AF75-594435323559}" type="presParOf" srcId="{B5512A05-8BE1-4FA0-8A5D-971ED8EA993F}" destId="{9D2DBFDC-6382-463C-9F70-5A9E30EDD91C}" srcOrd="1" destOrd="0" presId="urn:microsoft.com/office/officeart/2005/8/layout/chevron2"/>
    <dgm:cxn modelId="{1F5F97F4-853B-4669-B1DC-C12A451FDD96}" type="presParOf" srcId="{449A9AD2-1307-4B60-B2E6-9CFEBAE049C6}" destId="{DAFA3ECC-B512-41DD-8DAF-610DEADF829A}" srcOrd="1" destOrd="0" presId="urn:microsoft.com/office/officeart/2005/8/layout/chevron2"/>
    <dgm:cxn modelId="{61D5FA9F-4D7F-4F91-A5C8-D8C09AB19CA8}" type="presParOf" srcId="{449A9AD2-1307-4B60-B2E6-9CFEBAE049C6}" destId="{8587B55B-A5BD-4C58-9EE4-4BA108D15089}" srcOrd="2" destOrd="0" presId="urn:microsoft.com/office/officeart/2005/8/layout/chevron2"/>
    <dgm:cxn modelId="{383D9A9B-6855-425F-941E-AB51B7CD4510}" type="presParOf" srcId="{8587B55B-A5BD-4C58-9EE4-4BA108D15089}" destId="{A43C336E-D0D6-486E-BC21-DA65ADE07062}" srcOrd="0" destOrd="0" presId="urn:microsoft.com/office/officeart/2005/8/layout/chevron2"/>
    <dgm:cxn modelId="{4D6C9824-C5CD-4BDE-BB13-BEBF3B1A22F0}" type="presParOf" srcId="{8587B55B-A5BD-4C58-9EE4-4BA108D15089}" destId="{223E13A5-90A0-4BF5-9A29-FD18A21174B1}" srcOrd="1" destOrd="0" presId="urn:microsoft.com/office/officeart/2005/8/layout/chevron2"/>
    <dgm:cxn modelId="{7B7B1B6F-EC72-4725-AC24-35EB1D5B6052}" type="presParOf" srcId="{449A9AD2-1307-4B60-B2E6-9CFEBAE049C6}" destId="{08975366-62B0-460D-BD55-76D76EFC6637}" srcOrd="3" destOrd="0" presId="urn:microsoft.com/office/officeart/2005/8/layout/chevron2"/>
    <dgm:cxn modelId="{92486641-D0E8-4A1F-AAC2-500BEC79735D}" type="presParOf" srcId="{449A9AD2-1307-4B60-B2E6-9CFEBAE049C6}" destId="{699A34B4-AC0B-433E-AB7C-5288F92CF095}" srcOrd="4" destOrd="0" presId="urn:microsoft.com/office/officeart/2005/8/layout/chevron2"/>
    <dgm:cxn modelId="{953C75DD-9F2C-4C90-9126-D75DD05ADA6F}" type="presParOf" srcId="{699A34B4-AC0B-433E-AB7C-5288F92CF095}" destId="{F6935662-3AEC-4CF6-95F4-C2320327560A}" srcOrd="0" destOrd="0" presId="urn:microsoft.com/office/officeart/2005/8/layout/chevron2"/>
    <dgm:cxn modelId="{B520B20E-BB83-4212-841B-073FC364DE73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/>
      <dgm:t>
        <a:bodyPr/>
        <a:lstStyle/>
        <a:p>
          <a:r>
            <a:rPr lang="en-IE" dirty="0" smtClean="0"/>
            <a:t>1566</a:t>
          </a:r>
          <a:endParaRPr lang="en-IE" dirty="0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/>
      <dgm:t>
        <a:bodyPr/>
        <a:lstStyle/>
        <a:p>
          <a:endParaRPr lang="en-IE" dirty="0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/>
      <dgm:t>
        <a:bodyPr/>
        <a:lstStyle/>
        <a:p>
          <a:r>
            <a:rPr lang="en-IE" dirty="0" smtClean="0"/>
            <a:t>1593</a:t>
          </a:r>
          <a:endParaRPr lang="en-IE" dirty="0"/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/>
      <dgm:t>
        <a:bodyPr/>
        <a:lstStyle/>
        <a:p>
          <a:r>
            <a:rPr lang="en-IE" dirty="0" smtClean="0"/>
            <a:t>1603</a:t>
          </a:r>
          <a:endParaRPr lang="en-IE" dirty="0"/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1486" custLinFactNeighborY="-2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X="-1264" custLinFactNeighborY="499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5826F028-624F-4AB2-8015-10755B62346E}" type="presOf" srcId="{3BE02863-9A4B-4BFB-AB47-F951870FA853}" destId="{9D2DBFDC-6382-463C-9F70-5A9E30EDD91C}" srcOrd="0" destOrd="0" presId="urn:microsoft.com/office/officeart/2005/8/layout/chevron2"/>
    <dgm:cxn modelId="{0C53428F-8E71-4F22-999E-E07FF4CC880B}" type="presOf" srcId="{2D4F0709-EB36-4A9E-99A3-CF26B82A57E2}" destId="{A43C336E-D0D6-486E-BC21-DA65ADE07062}" srcOrd="0" destOrd="0" presId="urn:microsoft.com/office/officeart/2005/8/layout/chevron2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9274D333-CD40-4DF8-9B9B-A08AD079AA52}" type="presOf" srcId="{A1940112-369D-4AA6-B738-6534A8A8AAAB}" destId="{F6935662-3AEC-4CF6-95F4-C2320327560A}" srcOrd="0" destOrd="0" presId="urn:microsoft.com/office/officeart/2005/8/layout/chevron2"/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17F4AEDB-FDFC-4BF3-B6C2-8E7DEB94DA3A}" type="presOf" srcId="{1A1F1943-4D24-45FE-B841-2A02D964A514}" destId="{1CDAD55A-E702-4B88-AE4A-ABE3E39949BD}" srcOrd="0" destOrd="0" presId="urn:microsoft.com/office/officeart/2005/8/layout/chevron2"/>
    <dgm:cxn modelId="{8EB5E7D3-FE18-4B62-BCA8-12CC4B56C81A}" type="presOf" srcId="{59E7C86B-2627-4BFD-9C86-59E519C30A48}" destId="{B944DBBA-8B38-43B1-9C85-72D815E85EC2}" srcOrd="0" destOrd="0" presId="urn:microsoft.com/office/officeart/2005/8/layout/chevron2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E041588A-9C66-482F-A651-59F10308DE6B}" type="presOf" srcId="{3D586E40-F86F-41D1-90D0-6EA23C8C7880}" destId="{449A9AD2-1307-4B60-B2E6-9CFEBAE049C6}" srcOrd="0" destOrd="0" presId="urn:microsoft.com/office/officeart/2005/8/layout/chevron2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C3653DE1-FF34-42ED-AC5F-BFD2B1F5D41D}" type="presParOf" srcId="{449A9AD2-1307-4B60-B2E6-9CFEBAE049C6}" destId="{B5512A05-8BE1-4FA0-8A5D-971ED8EA993F}" srcOrd="0" destOrd="0" presId="urn:microsoft.com/office/officeart/2005/8/layout/chevron2"/>
    <dgm:cxn modelId="{C43C4050-2CF2-46D4-BA7F-5A987E016CAD}" type="presParOf" srcId="{B5512A05-8BE1-4FA0-8A5D-971ED8EA993F}" destId="{B944DBBA-8B38-43B1-9C85-72D815E85EC2}" srcOrd="0" destOrd="0" presId="urn:microsoft.com/office/officeart/2005/8/layout/chevron2"/>
    <dgm:cxn modelId="{DCEAAE54-A8EF-4700-961D-53B87DC56EE5}" type="presParOf" srcId="{B5512A05-8BE1-4FA0-8A5D-971ED8EA993F}" destId="{9D2DBFDC-6382-463C-9F70-5A9E30EDD91C}" srcOrd="1" destOrd="0" presId="urn:microsoft.com/office/officeart/2005/8/layout/chevron2"/>
    <dgm:cxn modelId="{3BC2CD57-A24D-4C4D-AEBC-9D500CBFEB58}" type="presParOf" srcId="{449A9AD2-1307-4B60-B2E6-9CFEBAE049C6}" destId="{DAFA3ECC-B512-41DD-8DAF-610DEADF829A}" srcOrd="1" destOrd="0" presId="urn:microsoft.com/office/officeart/2005/8/layout/chevron2"/>
    <dgm:cxn modelId="{F255973E-1A8C-4A7D-9B4B-25839B85E8AB}" type="presParOf" srcId="{449A9AD2-1307-4B60-B2E6-9CFEBAE049C6}" destId="{8587B55B-A5BD-4C58-9EE4-4BA108D15089}" srcOrd="2" destOrd="0" presId="urn:microsoft.com/office/officeart/2005/8/layout/chevron2"/>
    <dgm:cxn modelId="{28654014-1712-4CFA-A739-599B0C7344B5}" type="presParOf" srcId="{8587B55B-A5BD-4C58-9EE4-4BA108D15089}" destId="{A43C336E-D0D6-486E-BC21-DA65ADE07062}" srcOrd="0" destOrd="0" presId="urn:microsoft.com/office/officeart/2005/8/layout/chevron2"/>
    <dgm:cxn modelId="{2256809C-69CF-4CC2-8C69-076C091B4C02}" type="presParOf" srcId="{8587B55B-A5BD-4C58-9EE4-4BA108D15089}" destId="{223E13A5-90A0-4BF5-9A29-FD18A21174B1}" srcOrd="1" destOrd="0" presId="urn:microsoft.com/office/officeart/2005/8/layout/chevron2"/>
    <dgm:cxn modelId="{6709B452-AEE4-404C-97C6-18AE9822D604}" type="presParOf" srcId="{449A9AD2-1307-4B60-B2E6-9CFEBAE049C6}" destId="{08975366-62B0-460D-BD55-76D76EFC6637}" srcOrd="3" destOrd="0" presId="urn:microsoft.com/office/officeart/2005/8/layout/chevron2"/>
    <dgm:cxn modelId="{5398EC0C-895A-4BAA-8202-5C58EB673AC1}" type="presParOf" srcId="{449A9AD2-1307-4B60-B2E6-9CFEBAE049C6}" destId="{699A34B4-AC0B-433E-AB7C-5288F92CF095}" srcOrd="4" destOrd="0" presId="urn:microsoft.com/office/officeart/2005/8/layout/chevron2"/>
    <dgm:cxn modelId="{28C8769E-D34B-40AA-853D-B8872EF397BA}" type="presParOf" srcId="{699A34B4-AC0B-433E-AB7C-5288F92CF095}" destId="{F6935662-3AEC-4CF6-95F4-C2320327560A}" srcOrd="0" destOrd="0" presId="urn:microsoft.com/office/officeart/2005/8/layout/chevron2"/>
    <dgm:cxn modelId="{7A9D2E2D-B23F-4FC9-9E59-75039F444ED1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E07BE7-B70E-4BCA-A906-47A4E88609D0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A6E2A5-0488-4970-8787-B1436E2C48C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CB0BA3-9B7B-4ABD-8027-6D513010F619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23486-4A20-4E7A-B8D3-010AA5A66F1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1F444-5A10-487B-8EDC-B87EAAD0F75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60245-7B44-4355-A962-1CA660C37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19D13-998D-4C58-8856-1D8F7E495A2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C34A8-C927-46B7-9C29-AFBA95A963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A4D05-420E-42EE-AD0B-84F528E5FBC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E8285-1787-4B49-9A1E-2F0EA282149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2DC3-3B03-47D1-B9BD-DE8815019108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8E01-E740-4A18-984C-9DC23549601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63BA-420B-4ACB-9EEC-D130EF46F469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5EE5-DDDF-4CA7-B39B-373CC97D9D0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EEB7-43B5-464C-801B-E806C88509DF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6908-EBD4-464E-862A-8280863D76C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CBC2-2F26-4183-A9A8-18FBCBBC1974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09F4-1581-4AE7-B233-3E58A05CA3F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BB49-7943-4E7C-95A0-6B03339F6933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D1D5-12B1-473A-BF1D-E160ACFC91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4224-20BF-488C-87F2-64BC927B5ED6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4529-CE4F-4565-B225-761A2425FAB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C49F-EF51-4961-A7FB-7F4139D29A24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134F-627E-4F75-BFF0-74BDD0DFD76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AFB-2727-438D-B800-5A2815B5CF29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EB60-CFA1-4150-9954-9593265F609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CB8E-2336-4756-9601-F4405030082D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34A8-5891-4C5D-AFD9-646E640E21B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1890-5BD2-43A9-9A91-E84E72EE1BD4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FF3C-BCA0-48EF-A405-17DD280B5E5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1D05-6868-4398-9F81-C5FFD109DF79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41C7-F050-4057-8DB5-505257D292D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2DC89-6999-4A31-AB2D-C30C45ED3D17}" type="datetimeFigureOut">
              <a:rPr lang="en-IE"/>
              <a:pPr>
                <a:defRPr/>
              </a:pPr>
              <a:t>23/09/2014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60E63-2B2E-4C15-A75C-D730096C3F3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5th-+-6th-class/5th-+-6th-class-environme/sea-time-story/the-sea-in-irish-history/grainne-mhao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yympBgE9ClU" TargetMode="External"/><Relationship Id="rId4" Type="http://schemas.openxmlformats.org/officeDocument/2006/relationships/hyperlink" Target="https://www.youtube.com/watch?v=RR-iI0ioKy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x3wkAyu5zu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41375" y="404813"/>
            <a:ext cx="7834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6000">
                <a:latin typeface="Monotype Corsiva" pitchFamily="66" charset="0"/>
              </a:rPr>
              <a:t>Gráinne Mhaol Ní Mháille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63" y="1474788"/>
            <a:ext cx="52673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2863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48974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B</a:t>
            </a:r>
            <a:r>
              <a:rPr lang="ga-IE" sz="2400">
                <a:latin typeface="Comic Sans MS" pitchFamily="66" charset="0"/>
              </a:rPr>
              <a:t>hí an bhanríon Eilís</a:t>
            </a:r>
            <a:r>
              <a:rPr lang="en-GB" sz="2400">
                <a:latin typeface="Comic Sans MS" pitchFamily="66" charset="0"/>
              </a:rPr>
              <a:t> I</a:t>
            </a:r>
            <a:endParaRPr lang="ga-IE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i réim i Sasana</a:t>
            </a:r>
            <a:r>
              <a:rPr lang="en-GB" sz="2400">
                <a:latin typeface="Comic Sans MS" pitchFamily="66" charset="0"/>
              </a:rPr>
              <a:t> ag an am sin</a:t>
            </a:r>
            <a:r>
              <a:rPr lang="ga-IE" sz="2400">
                <a:latin typeface="Comic Sans MS" pitchFamily="66" charset="0"/>
              </a:rPr>
              <a:t>.</a:t>
            </a:r>
          </a:p>
          <a:p>
            <a:r>
              <a:rPr lang="ga-IE" sz="2400">
                <a:latin typeface="Comic Sans MS" pitchFamily="66" charset="0"/>
              </a:rPr>
              <a:t>Bhí na Sasanaigh ag iarraidh</a:t>
            </a:r>
          </a:p>
          <a:p>
            <a:r>
              <a:rPr lang="ga-IE" sz="2400">
                <a:latin typeface="Comic Sans MS" pitchFamily="66" charset="0"/>
              </a:rPr>
              <a:t>Éire a chur faoi smacht.</a:t>
            </a:r>
          </a:p>
          <a:p>
            <a:r>
              <a:rPr lang="ga-IE" sz="2400">
                <a:latin typeface="Comic Sans MS" pitchFamily="66" charset="0"/>
              </a:rPr>
              <a:t>D’éirigh leo an lámh in uachtar</a:t>
            </a:r>
          </a:p>
          <a:p>
            <a:r>
              <a:rPr lang="ga-IE" sz="2400">
                <a:latin typeface="Comic Sans MS" pitchFamily="66" charset="0"/>
              </a:rPr>
              <a:t>a fháil ar thaoisigh ar fud</a:t>
            </a:r>
          </a:p>
          <a:p>
            <a:r>
              <a:rPr lang="ga-IE" sz="2400">
                <a:latin typeface="Comic Sans MS" pitchFamily="66" charset="0"/>
              </a:rPr>
              <a:t>na tíre ach níor ghéill</a:t>
            </a:r>
          </a:p>
          <a:p>
            <a:r>
              <a:rPr lang="ga-IE" sz="2400">
                <a:latin typeface="Comic Sans MS" pitchFamily="66" charset="0"/>
              </a:rPr>
              <a:t>Gráinne Mhaol dóibh riamh.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5045075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Rinne saighdiúirí Sasanacha ionsaí ar chaisleán Ghráinne i gCarraig an Chabhlaigh ach d’éirigh le Gráinne an ruaig a chur orthu. Cuireadh i bpríosún faoi dhó í ach fós níor ghéill sí.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47625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Sa bhliain 1593 ghabh na Sasanaigh </a:t>
            </a:r>
            <a:r>
              <a:rPr lang="en-GB" sz="2400">
                <a:latin typeface="Comic Sans MS" pitchFamily="66" charset="0"/>
              </a:rPr>
              <a:t>Tiobóid</a:t>
            </a:r>
            <a:r>
              <a:rPr lang="ga-IE" sz="2400">
                <a:latin typeface="Comic Sans MS" pitchFamily="66" charset="0"/>
              </a:rPr>
              <a:t>, mac Ghráinne, agus cuireadh i bpríosún i mBaile Átha Luain é. Shocraigh Gráinne dul go </a:t>
            </a:r>
            <a:r>
              <a:rPr lang="en-GB" sz="2400">
                <a:latin typeface="Comic Sans MS" pitchFamily="66" charset="0"/>
              </a:rPr>
              <a:t>Londain </a:t>
            </a:r>
            <a:r>
              <a:rPr lang="ga-IE" sz="2400">
                <a:latin typeface="Comic Sans MS" pitchFamily="66" charset="0"/>
              </a:rPr>
              <a:t>chun </a:t>
            </a:r>
            <a:r>
              <a:rPr lang="en-GB" sz="2400">
                <a:latin typeface="Comic Sans MS" pitchFamily="66" charset="0"/>
              </a:rPr>
              <a:t>cás Thiobóid</a:t>
            </a:r>
            <a:r>
              <a:rPr lang="ga-IE" sz="2400">
                <a:latin typeface="Comic Sans MS" pitchFamily="66" charset="0"/>
              </a:rPr>
              <a:t> a chur faoi bhráid </a:t>
            </a:r>
            <a:r>
              <a:rPr lang="en-GB" sz="2400">
                <a:latin typeface="Comic Sans MS" pitchFamily="66" charset="0"/>
              </a:rPr>
              <a:t>Eilíse</a:t>
            </a:r>
            <a:r>
              <a:rPr lang="ga-IE" sz="2400">
                <a:latin typeface="Comic Sans MS" pitchFamily="66" charset="0"/>
              </a:rPr>
              <a:t>, banríon Shasana.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2338388"/>
            <a:ext cx="4546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2636838"/>
            <a:ext cx="52562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Cuireadh fáilte roimh Ghráinne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gcúirt </a:t>
            </a:r>
            <a:r>
              <a:rPr lang="en-GB" sz="2400">
                <a:latin typeface="Comic Sans MS" pitchFamily="66" charset="0"/>
              </a:rPr>
              <a:t>Eilíse</a:t>
            </a:r>
            <a:r>
              <a:rPr lang="ga-IE" sz="2400">
                <a:latin typeface="Comic Sans MS" pitchFamily="66" charset="0"/>
              </a:rPr>
              <a:t>. I Laidin a labhair</a:t>
            </a:r>
          </a:p>
          <a:p>
            <a:r>
              <a:rPr lang="ga-IE" sz="2400">
                <a:latin typeface="Comic Sans MS" pitchFamily="66" charset="0"/>
              </a:rPr>
              <a:t>an bheirt lena chéile. Gheall Gráinne d’</a:t>
            </a:r>
            <a:r>
              <a:rPr lang="en-GB" sz="2400">
                <a:latin typeface="Comic Sans MS" pitchFamily="66" charset="0"/>
              </a:rPr>
              <a:t>Eilís </a:t>
            </a:r>
            <a:r>
              <a:rPr lang="ga-IE" sz="2400">
                <a:latin typeface="Comic Sans MS" pitchFamily="66" charset="0"/>
              </a:rPr>
              <a:t>go mbeadh sí</a:t>
            </a:r>
          </a:p>
          <a:p>
            <a:r>
              <a:rPr lang="ga-IE" sz="2400">
                <a:latin typeface="Comic Sans MS" pitchFamily="66" charset="0"/>
              </a:rPr>
              <a:t>dílis di agus gheall </a:t>
            </a:r>
            <a:r>
              <a:rPr lang="en-GB" sz="2400">
                <a:latin typeface="Comic Sans MS" pitchFamily="66" charset="0"/>
              </a:rPr>
              <a:t>Eilís</a:t>
            </a:r>
            <a:r>
              <a:rPr lang="ga-IE" sz="2400">
                <a:latin typeface="Comic Sans MS" pitchFamily="66" charset="0"/>
              </a:rPr>
              <a:t> nach</a:t>
            </a:r>
          </a:p>
          <a:p>
            <a:r>
              <a:rPr lang="ga-IE" sz="2400">
                <a:latin typeface="Comic Sans MS" pitchFamily="66" charset="0"/>
              </a:rPr>
              <a:t>gcuirfí isteach </a:t>
            </a:r>
            <a:r>
              <a:rPr lang="en-GB" sz="2400">
                <a:latin typeface="Comic Sans MS" pitchFamily="66" charset="0"/>
              </a:rPr>
              <a:t>ar Ghráinne</a:t>
            </a:r>
            <a:endParaRPr lang="ga-IE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níos mó. Scaoileadh</a:t>
            </a:r>
          </a:p>
          <a:p>
            <a:r>
              <a:rPr lang="ga-IE" sz="2400">
                <a:latin typeface="Comic Sans MS" pitchFamily="66" charset="0"/>
              </a:rPr>
              <a:t>Tiobóid saor.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698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699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0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1700</a:t>
            </a:r>
            <a:endParaRPr lang="en-US">
              <a:latin typeface="Calibri" pitchFamily="34" charset="0"/>
            </a:endParaRPr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9715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 rot="-4145389">
            <a:off x="48760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9717" name="Text Box 24"/>
          <p:cNvSpPr txBox="1">
            <a:spLocks noChangeArrowheads="1"/>
          </p:cNvSpPr>
          <p:nvPr/>
        </p:nvSpPr>
        <p:spPr bwMode="auto">
          <a:xfrm rot="-4145389">
            <a:off x="42283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1300</a:t>
            </a:r>
            <a:endParaRPr lang="en-US">
              <a:latin typeface="Calibri" pitchFamily="34" charset="0"/>
            </a:endParaRPr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 rot="-4145389">
            <a:off x="35806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 rot="-4145389">
            <a:off x="2859882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1100</a:t>
            </a:r>
            <a:endParaRPr lang="en-US">
              <a:latin typeface="Calibri" pitchFamily="34" charset="0"/>
            </a:endParaRP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29721" name="Group 45"/>
          <p:cNvGrpSpPr>
            <a:grpSpLocks/>
          </p:cNvGrpSpPr>
          <p:nvPr/>
        </p:nvGrpSpPr>
        <p:grpSpPr bwMode="auto">
          <a:xfrm>
            <a:off x="7667625" y="2349500"/>
            <a:ext cx="1225550" cy="1033463"/>
            <a:chOff x="4921" y="1503"/>
            <a:chExt cx="726" cy="1642"/>
          </a:xfrm>
        </p:grpSpPr>
        <p:sp>
          <p:nvSpPr>
            <p:cNvPr id="29733" name="Text Box 35"/>
            <p:cNvSpPr txBox="1">
              <a:spLocks noChangeArrowheads="1"/>
            </p:cNvSpPr>
            <p:nvPr/>
          </p:nvSpPr>
          <p:spPr bwMode="auto">
            <a:xfrm>
              <a:off x="4921" y="2091"/>
              <a:ext cx="726" cy="105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 flipV="1">
              <a:off x="558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010275" y="2349500"/>
            <a:ext cx="1657350" cy="1704975"/>
            <a:chOff x="2471" y="1526"/>
            <a:chExt cx="1247" cy="1038"/>
          </a:xfrm>
        </p:grpSpPr>
        <p:sp>
          <p:nvSpPr>
            <p:cNvPr id="29731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247" cy="40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Fuair </a:t>
              </a:r>
              <a:r>
                <a:rPr lang="ga-IE">
                  <a:latin typeface="Comic Sans MS" pitchFamily="66" charset="0"/>
                </a:rPr>
                <a:t>Gráinne </a:t>
              </a:r>
              <a:r>
                <a:rPr lang="en-GB">
                  <a:latin typeface="Comic Sans MS" pitchFamily="66" charset="0"/>
                </a:rPr>
                <a:t>bás</a:t>
              </a:r>
              <a:r>
                <a:rPr lang="ga-IE">
                  <a:latin typeface="Comic Sans MS" pitchFamily="66" charset="0"/>
                </a:rPr>
                <a:t> (1603</a:t>
              </a:r>
              <a:r>
                <a:rPr lang="en-GB">
                  <a:latin typeface="Comic Sans MS" pitchFamily="66" charset="0"/>
                </a:rPr>
                <a:t>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29732" name="Line 51"/>
            <p:cNvSpPr>
              <a:spLocks noChangeShapeType="1"/>
            </p:cNvSpPr>
            <p:nvPr/>
          </p:nvSpPr>
          <p:spPr bwMode="auto">
            <a:xfrm flipV="1">
              <a:off x="2784" y="1526"/>
              <a:ext cx="0" cy="63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9723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 rot="-4145389">
            <a:off x="15589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900</a:t>
            </a:r>
            <a:endParaRPr lang="en-US">
              <a:latin typeface="Calibri" pitchFamily="34" charset="0"/>
            </a:endParaRPr>
          </a:p>
        </p:txBody>
      </p:sp>
      <p:sp>
        <p:nvSpPr>
          <p:cNvPr id="29725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700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203575" y="4314825"/>
            <a:ext cx="5219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Chaith Gráinne an chuid eile dá saol i gCaisleán Charraig an Chabhlaigh go bhfuair sí bás sa bhliain 1603. 400 bliain tar éis a báis tá a hainm in airde mar mhairnéalach mná nárbh fhéidir a chur faoi smacht. </a:t>
            </a:r>
          </a:p>
        </p:txBody>
      </p:sp>
      <p:sp>
        <p:nvSpPr>
          <p:cNvPr id="29729" name="Text Box 26"/>
          <p:cNvSpPr txBox="1">
            <a:spLocks noChangeArrowheads="1"/>
          </p:cNvSpPr>
          <p:nvPr/>
        </p:nvSpPr>
        <p:spPr bwMode="auto">
          <a:xfrm rot="-4145389">
            <a:off x="223281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pic>
        <p:nvPicPr>
          <p:cNvPr id="297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141663"/>
            <a:ext cx="21066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0" y="692696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51520" y="2996952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363" y="6021388"/>
            <a:ext cx="4140200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Phós sí Dónal Ó Flaithearta</a:t>
            </a:r>
            <a:r>
              <a:rPr lang="en-GB" sz="2400" dirty="0">
                <a:latin typeface="Comic Sans MS" pitchFamily="66" charset="0"/>
              </a:rPr>
              <a:t>.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075" y="1989138"/>
            <a:ext cx="4643438" cy="466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Fuair Dónal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Ó Flaithearta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bás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5229225"/>
            <a:ext cx="1512887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Rugadh </a:t>
            </a:r>
            <a:r>
              <a:rPr lang="en-GB" sz="2400" dirty="0">
                <a:latin typeface="Comic Sans MS" pitchFamily="66" charset="0"/>
              </a:rPr>
              <a:t>í</a:t>
            </a:r>
            <a:r>
              <a:rPr lang="ga-IE" sz="2400" dirty="0">
                <a:latin typeface="Comic Sans MS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725" y="4292600"/>
            <a:ext cx="3438525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Phós sí Risteard </a:t>
            </a:r>
            <a:r>
              <a:rPr lang="ga-IE" sz="2400" dirty="0" err="1">
                <a:latin typeface="Comic Sans MS" pitchFamily="66" charset="0"/>
              </a:rPr>
              <a:t>Búrc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263" y="3357563"/>
            <a:ext cx="3276600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Chuaigh sí go </a:t>
            </a:r>
            <a:r>
              <a:rPr lang="en-GB" sz="2400">
                <a:latin typeface="Comic Sans MS" pitchFamily="66" charset="0"/>
              </a:rPr>
              <a:t>Londain</a:t>
            </a:r>
            <a:r>
              <a:rPr lang="ga-IE" sz="2400">
                <a:latin typeface="Comic Sans MS" pitchFamily="66" charset="0"/>
              </a:rPr>
              <a:t>.</a:t>
            </a:r>
            <a:r>
              <a:rPr lang="en-IE" sz="2400" dirty="0">
                <a:latin typeface="Comic Sans MS" pitchFamily="66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9700" y="1052513"/>
            <a:ext cx="2089150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Fuair </a:t>
            </a:r>
            <a:r>
              <a:rPr lang="en-GB" sz="2400" dirty="0" err="1">
                <a:latin typeface="Comic Sans MS" pitchFamily="66" charset="0"/>
              </a:rPr>
              <a:t>sí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bás.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900" y="188913"/>
            <a:ext cx="8928100" cy="4302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200" dirty="0">
                <a:latin typeface="Comic Sans MS" pitchFamily="66" charset="0"/>
              </a:rPr>
              <a:t>Meaitseáil an eachtra leis an dáta ceart ar amlíne Ghráinne Mhaol. </a:t>
            </a:r>
          </a:p>
        </p:txBody>
      </p:sp>
      <p:sp>
        <p:nvSpPr>
          <p:cNvPr id="13" name="TextBox 12"/>
          <p:cNvSpPr txBox="1"/>
          <p:nvPr/>
        </p:nvSpPr>
        <p:spPr>
          <a:xfrm rot="21020885" flipH="1">
            <a:off x="251846" y="5605788"/>
            <a:ext cx="478130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aois a bhí Gráinne nuair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fuair sí bás?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49879 -0.6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2 -0.02335 L -0.43906 -0.65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31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03519 L -0.40555 0.05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0.00833 L -0.4559 -0.18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99 -0.00209 L -0.46233 0.07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00856 L -0.44687 0.52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32827" name="Group 59"/>
          <p:cNvGraphicFramePr>
            <a:graphicFrameLocks noGrp="1"/>
          </p:cNvGraphicFramePr>
          <p:nvPr/>
        </p:nvGraphicFramePr>
        <p:xfrm>
          <a:off x="395288" y="549275"/>
          <a:ext cx="8229600" cy="6264275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Rugadh Gráinne Mhaol Ní Mháille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 bhliain 1530.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Múinteoir ba ea a hathair.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Phós sí Dónal Ó Flaithearta nuair a bhí sí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bliana d’aois.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Ghearradh sí cáin ar longa trádála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 bhíodh ag iarraidh seoladh isteach chuig cathair na Gaillimhe.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Phós sí Risteard Búrc sa bhliain 1566.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 cónaí uirthi i gCaisleán Bhaile Átha Cliath.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Chuir na Sasanaigh a mac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Tiobóid </a:t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 bpríosún.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Bhuail sí le banríon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Shasana sa bhliain 1593.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341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892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2211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84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388" y="55895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916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388" y="6308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21" name="Title 13"/>
          <p:cNvSpPr>
            <a:spLocks/>
          </p:cNvSpPr>
          <p:nvPr/>
        </p:nvSpPr>
        <p:spPr bwMode="auto">
          <a:xfrm>
            <a:off x="1547813" y="44450"/>
            <a:ext cx="5832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850" y="274638"/>
            <a:ext cx="8496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tuilleadh eolais le fáil ar an suíomh seo</a:t>
            </a:r>
            <a:r>
              <a:rPr lang="en-IE" sz="2800">
                <a:latin typeface="Comic Sans MS" pitchFamily="66" charset="0"/>
              </a:rPr>
              <a:t>: </a:t>
            </a:r>
          </a:p>
          <a:p>
            <a:r>
              <a:rPr lang="en-IE" sz="2800">
                <a:latin typeface="Comic Sans MS" pitchFamily="66" charset="0"/>
                <a:hlinkClick r:id="rId3"/>
              </a:rPr>
              <a:t>http://www.askaboutireland.ie/learning-zone/primary-students/5th-+-6th-class/5th-+-6th-class-environme/sea-time-story/the-sea-in-irish-history/grainne-mhaol/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23850" y="2836863"/>
            <a:ext cx="84248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féidir féachaint ar chartún </a:t>
            </a:r>
            <a:r>
              <a:rPr lang="en-GB" sz="2800">
                <a:latin typeface="Comic Sans MS" pitchFamily="66" charset="0"/>
              </a:rPr>
              <a:t>den amhrán </a:t>
            </a:r>
            <a:r>
              <a:rPr lang="ga-IE" sz="2800">
                <a:latin typeface="Comic Sans MS" pitchFamily="66" charset="0"/>
              </a:rPr>
              <a:t>‘</a:t>
            </a:r>
            <a:r>
              <a:rPr lang="en-GB" sz="2800">
                <a:latin typeface="Comic Sans MS" pitchFamily="66" charset="0"/>
              </a:rPr>
              <a:t>Oró </a:t>
            </a:r>
            <a:r>
              <a:rPr lang="ga-IE" sz="2800">
                <a:latin typeface="Comic Sans MS" pitchFamily="66" charset="0"/>
              </a:rPr>
              <a:t>sé do </a:t>
            </a:r>
            <a:r>
              <a:rPr lang="en-GB" sz="2800">
                <a:latin typeface="Comic Sans MS" pitchFamily="66" charset="0"/>
              </a:rPr>
              <a:t>bheatha a</a:t>
            </a:r>
            <a:r>
              <a:rPr lang="ga-IE" sz="2800">
                <a:latin typeface="Comic Sans MS" pitchFamily="66" charset="0"/>
              </a:rPr>
              <a:t>bhaile’ ar an suíomh seo</a:t>
            </a:r>
            <a:r>
              <a:rPr lang="en-IE" sz="2800">
                <a:latin typeface="Comic Sans MS" pitchFamily="66" charset="0"/>
              </a:rPr>
              <a:t>:</a:t>
            </a:r>
          </a:p>
          <a:p>
            <a:r>
              <a:rPr lang="en-IE" sz="2800" u="sng">
                <a:latin typeface="Comic Sans MS" pitchFamily="66" charset="0"/>
                <a:hlinkClick r:id="rId4"/>
              </a:rPr>
              <a:t>https://www.youtube.com/watch?v=RR-iI0ioKyI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47663" y="4724400"/>
            <a:ext cx="83518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Tuilleadh eolais don mhúinteoir le fáil ar an suíomh seo</a:t>
            </a:r>
            <a:r>
              <a:rPr lang="en-IE" sz="2800">
                <a:latin typeface="Comic Sans MS" pitchFamily="66" charset="0"/>
              </a:rPr>
              <a:t>: </a:t>
            </a:r>
          </a:p>
          <a:p>
            <a:r>
              <a:rPr lang="en-IE" sz="2800">
                <a:latin typeface="Comic Sans MS" pitchFamily="66" charset="0"/>
                <a:hlinkClick r:id="rId5"/>
              </a:rPr>
              <a:t>http://www.youtube.com/watch?v=yympBgE9ClU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611188" y="860425"/>
            <a:ext cx="7921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Jennifer Farley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Christine Warner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08150"/>
            <a:ext cx="2376487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20713"/>
            <a:ext cx="511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bhfuil an t-amhrán ‘</a:t>
            </a:r>
            <a:r>
              <a:rPr lang="en-GB" sz="2400">
                <a:latin typeface="Comic Sans MS" pitchFamily="66" charset="0"/>
              </a:rPr>
              <a:t>Oró </a:t>
            </a:r>
            <a:r>
              <a:rPr lang="ga-IE" sz="2400">
                <a:latin typeface="Comic Sans MS" pitchFamily="66" charset="0"/>
              </a:rPr>
              <a:t>sé do </a:t>
            </a:r>
            <a:r>
              <a:rPr lang="en-GB" sz="2400">
                <a:latin typeface="Comic Sans MS" pitchFamily="66" charset="0"/>
              </a:rPr>
              <a:t>b</a:t>
            </a:r>
            <a:r>
              <a:rPr lang="ga-IE" sz="2400">
                <a:latin typeface="Comic Sans MS" pitchFamily="66" charset="0"/>
              </a:rPr>
              <a:t>heatha 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bhaile’ ar eolas </a:t>
            </a:r>
            <a:r>
              <a:rPr lang="en-GB" sz="2400">
                <a:latin typeface="Comic Sans MS" pitchFamily="66" charset="0"/>
              </a:rPr>
              <a:t>agat</a:t>
            </a:r>
            <a:r>
              <a:rPr lang="ga-IE" sz="2400">
                <a:latin typeface="Comic Sans MS" pitchFamily="66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708275"/>
            <a:ext cx="50403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Cliceáil ar an nasc thíos chun leagan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Sinéad O’Connor </a:t>
            </a:r>
            <a:r>
              <a:rPr lang="en-GB" sz="2400">
                <a:latin typeface="Comic Sans MS" pitchFamily="66" charset="0"/>
              </a:rPr>
              <a:t>den </a:t>
            </a:r>
            <a:r>
              <a:rPr lang="ga-IE" sz="2400">
                <a:latin typeface="Comic Sans MS" pitchFamily="66" charset="0"/>
              </a:rPr>
              <a:t>amhrán a chloisteáil.</a:t>
            </a:r>
          </a:p>
          <a:p>
            <a:r>
              <a:rPr lang="en-IE" sz="2400">
                <a:latin typeface="Comic Sans MS" pitchFamily="66" charset="0"/>
                <a:hlinkClick r:id="rId4"/>
              </a:rPr>
              <a:t>http://www.youtube.com/watch?v=x3wkAyu5zuc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4326874" y="5336108"/>
            <a:ext cx="478130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Luaitear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Gráinne Mhaol</a:t>
            </a:r>
            <a:r>
              <a:rPr lang="en-GB" sz="2400" dirty="0">
                <a:latin typeface="Comic Sans MS" pitchFamily="66" charset="0"/>
              </a:rPr>
              <a:t> san </a:t>
            </a:r>
            <a:r>
              <a:rPr lang="ga-IE" sz="2400" dirty="0">
                <a:latin typeface="Comic Sans MS" pitchFamily="66" charset="0"/>
              </a:rPr>
              <a:t>amhrán. </a:t>
            </a:r>
            <a:r>
              <a:rPr lang="en-GB" sz="2400" dirty="0" err="1">
                <a:latin typeface="Comic Sans MS" pitchFamily="66" charset="0"/>
              </a:rPr>
              <a:t>Cérbh</a:t>
            </a:r>
            <a:r>
              <a:rPr lang="en-GB" sz="2400" dirty="0">
                <a:latin typeface="Comic Sans MS" pitchFamily="66" charset="0"/>
              </a:rPr>
              <a:t> í </a:t>
            </a:r>
            <a:r>
              <a:rPr lang="en-GB" sz="2400" dirty="0" err="1">
                <a:latin typeface="Comic Sans MS" pitchFamily="66" charset="0"/>
              </a:rPr>
              <a:t>féin</a:t>
            </a:r>
            <a:r>
              <a:rPr lang="en-GB" sz="2400" dirty="0">
                <a:latin typeface="Comic Sans MS" pitchFamily="66" charset="0"/>
              </a:rPr>
              <a:t>?</a:t>
            </a:r>
            <a:endParaRPr lang="ga-IE" sz="2400" dirty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0200"/>
            <a:ext cx="30813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7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3141663"/>
            <a:ext cx="33766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 rot="-4145389">
            <a:off x="8344694" y="1845469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 rot="-4145389">
            <a:off x="727154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 rot="-4145389">
            <a:off x="676671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1700</a:t>
            </a:r>
            <a:endParaRPr lang="en-US">
              <a:latin typeface="Calibri" pitchFamily="34" charset="0"/>
            </a:endParaRP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 rot="-4145389">
            <a:off x="604758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 rot="-4145389">
            <a:off x="542051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 rot="-4145389">
            <a:off x="4807744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 rot="-4145389">
            <a:off x="42283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1300</a:t>
            </a:r>
            <a:endParaRPr lang="en-US">
              <a:latin typeface="Calibri" pitchFamily="34" charset="0"/>
            </a:endParaRPr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 rot="-4145389">
            <a:off x="35806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8456" name="Text Box 26"/>
          <p:cNvSpPr txBox="1">
            <a:spLocks noChangeArrowheads="1"/>
          </p:cNvSpPr>
          <p:nvPr/>
        </p:nvSpPr>
        <p:spPr bwMode="auto">
          <a:xfrm rot="-4145389">
            <a:off x="291226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1100</a:t>
            </a:r>
            <a:endParaRPr lang="en-US">
              <a:latin typeface="Calibri" pitchFamily="34" charset="0"/>
            </a:endParaRPr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 rot="-4145389">
            <a:off x="911226" y="195738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8458" name="Group 45"/>
          <p:cNvGrpSpPr>
            <a:grpSpLocks/>
          </p:cNvGrpSpPr>
          <p:nvPr/>
        </p:nvGrpSpPr>
        <p:grpSpPr bwMode="auto">
          <a:xfrm>
            <a:off x="7667625" y="2349500"/>
            <a:ext cx="1296988" cy="1584325"/>
            <a:chOff x="4830" y="1503"/>
            <a:chExt cx="817" cy="998"/>
          </a:xfrm>
        </p:grpSpPr>
        <p:sp>
          <p:nvSpPr>
            <p:cNvPr id="18470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</a:t>
              </a:r>
              <a:r>
                <a:rPr lang="en-GB">
                  <a:latin typeface="Comic Sans MS" pitchFamily="66" charset="0"/>
                  <a:ea typeface="Andalus"/>
                  <a:cs typeface="Andalus"/>
                </a:rPr>
                <a:t>. </a:t>
              </a:r>
              <a:endParaRPr lang="en-US">
                <a:latin typeface="Comic Sans MS" pitchFamily="66" charset="0"/>
                <a:ea typeface="Andalus"/>
                <a:cs typeface="Andalus"/>
              </a:endParaRPr>
            </a:p>
          </p:txBody>
        </p:sp>
        <p:sp>
          <p:nvSpPr>
            <p:cNvPr id="18471" name="Line 38"/>
            <p:cNvSpPr>
              <a:spLocks noChangeShapeType="1"/>
            </p:cNvSpPr>
            <p:nvPr/>
          </p:nvSpPr>
          <p:spPr bwMode="auto">
            <a:xfrm flipV="1">
              <a:off x="5533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435600" y="2349500"/>
            <a:ext cx="1944688" cy="1670050"/>
            <a:chOff x="2471" y="1526"/>
            <a:chExt cx="1297" cy="1052"/>
          </a:xfrm>
        </p:grpSpPr>
        <p:sp>
          <p:nvSpPr>
            <p:cNvPr id="18468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297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Rugadh Gráinne Mhaol </a:t>
              </a:r>
              <a:r>
                <a:rPr lang="en-GB">
                  <a:latin typeface="Comic Sans MS" pitchFamily="66" charset="0"/>
                </a:rPr>
                <a:t>(1530).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8469" name="Line 51"/>
            <p:cNvSpPr>
              <a:spLocks noChangeShapeType="1"/>
            </p:cNvSpPr>
            <p:nvPr/>
          </p:nvSpPr>
          <p:spPr bwMode="auto">
            <a:xfrm flipV="1">
              <a:off x="2807" y="1526"/>
              <a:ext cx="0" cy="63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8460" name="Text Box 18"/>
          <p:cNvSpPr txBox="1">
            <a:spLocks noChangeArrowheads="1"/>
          </p:cNvSpPr>
          <p:nvPr/>
        </p:nvSpPr>
        <p:spPr bwMode="auto">
          <a:xfrm rot="-4145389">
            <a:off x="78478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18461" name="Text Box 27"/>
          <p:cNvSpPr txBox="1">
            <a:spLocks noChangeArrowheads="1"/>
          </p:cNvSpPr>
          <p:nvPr/>
        </p:nvSpPr>
        <p:spPr bwMode="auto">
          <a:xfrm rot="-4145389">
            <a:off x="1558926" y="195738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900</a:t>
            </a:r>
            <a:endParaRPr lang="en-US">
              <a:latin typeface="Calibri" pitchFamily="34" charset="0"/>
            </a:endParaRPr>
          </a:p>
        </p:txBody>
      </p:sp>
      <p:sp>
        <p:nvSpPr>
          <p:cNvPr id="18462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3" name="Text Box 29"/>
          <p:cNvSpPr txBox="1">
            <a:spLocks noChangeArrowheads="1"/>
          </p:cNvSpPr>
          <p:nvPr/>
        </p:nvSpPr>
        <p:spPr bwMode="auto">
          <a:xfrm rot="-4145389">
            <a:off x="322263" y="195738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700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635375" y="4581525"/>
            <a:ext cx="5221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Rugadh Gráinne Mhaol Ní Mháille sa bhliain 1530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 gCo. Mhaigh Eo. </a:t>
            </a:r>
          </a:p>
        </p:txBody>
      </p:sp>
      <p:sp>
        <p:nvSpPr>
          <p:cNvPr id="18466" name="Text Box 26"/>
          <p:cNvSpPr txBox="1">
            <a:spLocks noChangeArrowheads="1"/>
          </p:cNvSpPr>
          <p:nvPr/>
        </p:nvSpPr>
        <p:spPr bwMode="auto">
          <a:xfrm rot="-4145389">
            <a:off x="223281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4213" y="2708275"/>
            <a:ext cx="1079500" cy="1441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16113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404813"/>
            <a:ext cx="41767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Iníon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le hEoghan Ó Máille</a:t>
            </a:r>
          </a:p>
          <a:p>
            <a:r>
              <a:rPr lang="ga-IE" sz="2400">
                <a:latin typeface="Comic Sans MS" pitchFamily="66" charset="0"/>
              </a:rPr>
              <a:t>agus Mairéad Ní Mháille</a:t>
            </a:r>
          </a:p>
          <a:p>
            <a:r>
              <a:rPr lang="ga-IE" sz="2400">
                <a:latin typeface="Comic Sans MS" pitchFamily="66" charset="0"/>
              </a:rPr>
              <a:t>ba ea Gráinne. Bhí Eoghan</a:t>
            </a:r>
          </a:p>
          <a:p>
            <a:r>
              <a:rPr lang="ga-IE" sz="2400">
                <a:latin typeface="Comic Sans MS" pitchFamily="66" charset="0"/>
              </a:rPr>
              <a:t>ina thaoiseach ar Chlann</a:t>
            </a:r>
          </a:p>
          <a:p>
            <a:r>
              <a:rPr lang="ga-IE" sz="2400">
                <a:latin typeface="Comic Sans MS" pitchFamily="66" charset="0"/>
              </a:rPr>
              <a:t>Uí Mháille. Trádálaí ba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ea é</a:t>
            </a:r>
          </a:p>
          <a:p>
            <a:r>
              <a:rPr lang="ga-IE" sz="2400">
                <a:latin typeface="Comic Sans MS" pitchFamily="66" charset="0"/>
              </a:rPr>
              <a:t>agus is minic a sheol</a:t>
            </a:r>
            <a:r>
              <a:rPr lang="en-GB" sz="2400">
                <a:latin typeface="Comic Sans MS" pitchFamily="66" charset="0"/>
              </a:rPr>
              <a:t>adh </a:t>
            </a:r>
            <a:r>
              <a:rPr lang="ga-IE" sz="2400">
                <a:latin typeface="Comic Sans MS" pitchFamily="66" charset="0"/>
              </a:rPr>
              <a:t>sé</a:t>
            </a:r>
          </a:p>
          <a:p>
            <a:r>
              <a:rPr lang="ga-IE" sz="2400">
                <a:latin typeface="Comic Sans MS" pitchFamily="66" charset="0"/>
              </a:rPr>
              <a:t>chomh fada leis an Spáinn</a:t>
            </a:r>
          </a:p>
          <a:p>
            <a:r>
              <a:rPr lang="ga-IE" sz="2400">
                <a:latin typeface="Comic Sans MS" pitchFamily="66" charset="0"/>
              </a:rPr>
              <a:t>chun trádáil a dhéanamh.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314325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Agus í ina cailín óg ní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raibh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cead </a:t>
            </a:r>
            <a:r>
              <a:rPr lang="en-GB" sz="2400">
                <a:latin typeface="Comic Sans MS" pitchFamily="66" charset="0"/>
              </a:rPr>
              <a:t>ag</a:t>
            </a:r>
            <a:r>
              <a:rPr lang="ga-IE" sz="2400">
                <a:latin typeface="Comic Sans MS" pitchFamily="66" charset="0"/>
              </a:rPr>
              <a:t> Gráinne dul ar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thurais loinge lena hathair mar gur cailín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bhí inti.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Fir </a:t>
            </a:r>
            <a:r>
              <a:rPr lang="ga-IE" sz="2400">
                <a:latin typeface="Comic Sans MS" pitchFamily="66" charset="0"/>
              </a:rPr>
              <a:t>a bhí sna bádóirí ar fad</a:t>
            </a:r>
            <a:r>
              <a:rPr lang="en-GB" sz="2400">
                <a:latin typeface="Comic Sans MS" pitchFamily="66" charset="0"/>
              </a:rPr>
              <a:t> ag an am sin</a:t>
            </a:r>
            <a:r>
              <a:rPr lang="ga-IE" sz="2400">
                <a:latin typeface="Comic Sans MS" pitchFamily="66" charset="0"/>
              </a:rPr>
              <a:t>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708275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1963" y="1700213"/>
            <a:ext cx="48307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De réir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tseanchais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d’iarr Gráinne cead ar a hathair lá amháin dul</a:t>
            </a:r>
            <a:r>
              <a:rPr lang="en-GB" sz="2400">
                <a:latin typeface="Comic Sans MS" pitchFamily="66" charset="0"/>
              </a:rPr>
              <a:t> leis</a:t>
            </a:r>
            <a:r>
              <a:rPr lang="ga-IE" sz="2400">
                <a:latin typeface="Comic Sans MS" pitchFamily="66" charset="0"/>
              </a:rPr>
              <a:t> ar thuras farraige. </a:t>
            </a:r>
          </a:p>
          <a:p>
            <a:r>
              <a:rPr lang="en-GB" sz="2400">
                <a:latin typeface="Comic Sans MS" pitchFamily="66" charset="0"/>
              </a:rPr>
              <a:t>	‘</a:t>
            </a:r>
            <a:r>
              <a:rPr lang="ga-IE" sz="2400">
                <a:latin typeface="Comic Sans MS" pitchFamily="66" charset="0"/>
              </a:rPr>
              <a:t>Ní féidir leat teacht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liom, a Ghráinne,</a:t>
            </a:r>
            <a:r>
              <a:rPr lang="en-GB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arsa a hathair léi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‘</a:t>
            </a:r>
            <a:r>
              <a:rPr lang="ga-IE" sz="2400">
                <a:latin typeface="Comic Sans MS" pitchFamily="66" charset="0"/>
              </a:rPr>
              <a:t>Bheadh sé róchontúirteach</a:t>
            </a:r>
          </a:p>
          <a:p>
            <a:r>
              <a:rPr lang="ga-IE" sz="2400">
                <a:latin typeface="Comic Sans MS" pitchFamily="66" charset="0"/>
              </a:rPr>
              <a:t>do chailín </a:t>
            </a:r>
            <a:r>
              <a:rPr lang="en-GB" sz="2400">
                <a:latin typeface="Comic Sans MS" pitchFamily="66" charset="0"/>
              </a:rPr>
              <a:t>bheith </a:t>
            </a:r>
            <a:r>
              <a:rPr lang="ga-IE" sz="2400">
                <a:latin typeface="Comic Sans MS" pitchFamily="66" charset="0"/>
              </a:rPr>
              <a:t>amuigh</a:t>
            </a:r>
          </a:p>
          <a:p>
            <a:r>
              <a:rPr lang="ga-IE" sz="2400">
                <a:latin typeface="Comic Sans MS" pitchFamily="66" charset="0"/>
              </a:rPr>
              <a:t>ar an bhfarraige.</a:t>
            </a:r>
            <a:r>
              <a:rPr lang="en-GB" sz="2400">
                <a:latin typeface="Comic Sans MS" pitchFamily="66" charset="0"/>
              </a:rPr>
              <a:t>’</a:t>
            </a:r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r="5826"/>
          <a:stretch>
            <a:fillRect/>
          </a:stretch>
        </p:blipFill>
        <p:spPr bwMode="auto">
          <a:xfrm>
            <a:off x="4284663" y="1690688"/>
            <a:ext cx="4824412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549275"/>
            <a:ext cx="44640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Ní mó ná sásta a bhí Gráinne. Abhaile léi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Ghléas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sí í féin in éadaí a dearthár agus ghearr sí a cuid gruaige chun ligean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uirthi gur buachaill a bhí inti. Nuair a chonaic a hathair</a:t>
            </a:r>
            <a:r>
              <a:rPr lang="en-GB" sz="2400">
                <a:latin typeface="Comic Sans MS" pitchFamily="66" charset="0"/>
              </a:rPr>
              <a:t> í </a:t>
            </a:r>
            <a:r>
              <a:rPr lang="ga-IE" sz="2400">
                <a:latin typeface="Comic Sans MS" pitchFamily="66" charset="0"/>
              </a:rPr>
              <a:t>rinne sé gáire agus thug sé leis ar bord í. Deirtear gur tugadh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Gráinne Mhaol</a:t>
            </a:r>
            <a:r>
              <a:rPr lang="ga-IE" sz="2400" b="1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mar leasainm uirthi</a:t>
            </a:r>
            <a:r>
              <a:rPr lang="en-GB" sz="2400">
                <a:latin typeface="Comic Sans MS" pitchFamily="66" charset="0"/>
              </a:rPr>
              <a:t> as sin </a:t>
            </a:r>
            <a:r>
              <a:rPr lang="ga-IE" sz="2400">
                <a:latin typeface="Comic Sans MS" pitchFamily="66" charset="0"/>
              </a:rPr>
              <a:t>amach</a:t>
            </a:r>
            <a:r>
              <a:rPr lang="en-GB" sz="2400">
                <a:latin typeface="Comic Sans MS" pitchFamily="66" charset="0"/>
              </a:rPr>
              <a:t> mar </a:t>
            </a:r>
            <a:r>
              <a:rPr lang="ga-IE" sz="2400">
                <a:latin typeface="Comic Sans MS" pitchFamily="66" charset="0"/>
              </a:rPr>
              <a:t>gur ghearr sí a cuid gruaige an lá sin.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563" y="3068638"/>
            <a:ext cx="33766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875" y="4221163"/>
            <a:ext cx="5111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Nuair a bhí Gráinne </a:t>
            </a:r>
            <a:r>
              <a:rPr lang="en-GB" sz="2400">
                <a:latin typeface="Comic Sans MS" pitchFamily="66" charset="0"/>
              </a:rPr>
              <a:t>16 </a:t>
            </a:r>
            <a:r>
              <a:rPr lang="ga-IE" sz="2400">
                <a:latin typeface="Comic Sans MS" pitchFamily="66" charset="0"/>
              </a:rPr>
              <a:t>bliana d’aois phós sí Dónal Ó Flaithearta agus chuaigh </a:t>
            </a:r>
            <a:r>
              <a:rPr lang="en-GB" sz="2400">
                <a:latin typeface="Comic Sans MS" pitchFamily="66" charset="0"/>
              </a:rPr>
              <a:t>sí </a:t>
            </a:r>
            <a:r>
              <a:rPr lang="ga-IE" sz="2400">
                <a:latin typeface="Comic Sans MS" pitchFamily="66" charset="0"/>
              </a:rPr>
              <a:t>chun cónaí</a:t>
            </a:r>
            <a:r>
              <a:rPr lang="en-GB" sz="2400">
                <a:latin typeface="Comic Sans MS" pitchFamily="66" charset="0"/>
              </a:rPr>
              <a:t> leis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mBun Abhann</a:t>
            </a:r>
            <a:r>
              <a:rPr lang="en-GB" sz="2400">
                <a:latin typeface="Comic Sans MS" pitchFamily="66" charset="0"/>
              </a:rPr>
              <a:t> i gConamara</a:t>
            </a:r>
            <a:r>
              <a:rPr lang="ga-IE" sz="2400">
                <a:latin typeface="Comic Sans MS" pitchFamily="66" charset="0"/>
              </a:rPr>
              <a:t>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Bhí triúr clainne acu – Eoghan, Murchadh agus Mairéad. </a:t>
            </a:r>
            <a:endParaRPr lang="en-GB" sz="240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86388" y="4602163"/>
            <a:ext cx="914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34925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2775" y="3500438"/>
            <a:ext cx="43910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 ghearr go raibh smacht</a:t>
            </a:r>
          </a:p>
          <a:p>
            <a:r>
              <a:rPr lang="ga-IE" sz="2400">
                <a:latin typeface="Comic Sans MS" pitchFamily="66" charset="0"/>
              </a:rPr>
              <a:t>ag Gráinne ar chuid mhór</a:t>
            </a:r>
          </a:p>
          <a:p>
            <a:r>
              <a:rPr lang="ga-IE" sz="2400">
                <a:latin typeface="Comic Sans MS" pitchFamily="66" charset="0"/>
              </a:rPr>
              <a:t>de chósta Chonamara agus cáil uirthi ar fud chósta an iarthair</a:t>
            </a:r>
            <a:r>
              <a:rPr lang="en-IE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Rinne sí a lán naimhde. Bean chróga agus mairnéalach den scoth</a:t>
            </a:r>
          </a:p>
          <a:p>
            <a:r>
              <a:rPr lang="ga-IE" sz="2400">
                <a:latin typeface="Comic Sans MS" pitchFamily="66" charset="0"/>
              </a:rPr>
              <a:t>a bhí inti.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92375"/>
            <a:ext cx="43307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333375"/>
            <a:ext cx="784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Lean an tsuim a bhí ag Gráinne san fharraige agus sna báid. Ba ghearr go raibh cabhlach mór long ar an bhfarraige aici</a:t>
            </a:r>
            <a:r>
              <a:rPr lang="en-GB" sz="2400">
                <a:latin typeface="Comic Sans MS" pitchFamily="66" charset="0"/>
              </a:rPr>
              <a:t>, agus iad uile faoina stiúir</a:t>
            </a:r>
            <a:r>
              <a:rPr lang="ga-IE" sz="2400">
                <a:latin typeface="Comic Sans MS" pitchFamily="66" charset="0"/>
              </a:rPr>
              <a:t>. </a:t>
            </a:r>
            <a:r>
              <a:rPr lang="en-GB" sz="2400">
                <a:latin typeface="Comic Sans MS" pitchFamily="66" charset="0"/>
              </a:rPr>
              <a:t>Leis na longa sin, t</a:t>
            </a:r>
            <a:r>
              <a:rPr lang="ga-IE" sz="2400">
                <a:latin typeface="Comic Sans MS" pitchFamily="66" charset="0"/>
              </a:rPr>
              <a:t>hóg sí ceannas ar na bealaí farraige taobh amuigh de Chuan na Gaillimhe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Ghearradh sí cáin ar longa a </a:t>
            </a:r>
            <a:r>
              <a:rPr lang="en-GB" sz="2400">
                <a:latin typeface="Comic Sans MS" pitchFamily="66" charset="0"/>
              </a:rPr>
              <a:t>bhíodh </a:t>
            </a:r>
            <a:r>
              <a:rPr lang="ga-IE" sz="2400">
                <a:latin typeface="Comic Sans MS" pitchFamily="66" charset="0"/>
              </a:rPr>
              <a:t>ag trádáil le cathair na Gaillimhe. Chuir sé </a:t>
            </a:r>
            <a:r>
              <a:rPr lang="en-GB" sz="2400">
                <a:latin typeface="Comic Sans MS" pitchFamily="66" charset="0"/>
              </a:rPr>
              <a:t>sin </a:t>
            </a:r>
            <a:r>
              <a:rPr lang="ga-IE" sz="2400">
                <a:latin typeface="Comic Sans MS" pitchFamily="66" charset="0"/>
              </a:rPr>
              <a:t>isteach go mór ar na trádálaithe. Foghlaí mara</a:t>
            </a:r>
          </a:p>
          <a:p>
            <a:r>
              <a:rPr lang="ga-IE" sz="2400">
                <a:latin typeface="Comic Sans MS" pitchFamily="66" charset="0"/>
              </a:rPr>
              <a:t>a bhí inti, dar leo.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97200"/>
            <a:ext cx="33766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50403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Fuair Dónal Ó Flaithearta bás</a:t>
            </a:r>
          </a:p>
          <a:p>
            <a:r>
              <a:rPr lang="ga-IE" sz="2400">
                <a:latin typeface="Comic Sans MS" pitchFamily="66" charset="0"/>
              </a:rPr>
              <a:t>sa bhliain 1565. Phós Gráinne Risteard Búrc bliain ina dhiaidh sin agus chuaigh </a:t>
            </a:r>
            <a:r>
              <a:rPr lang="en-GB" sz="2400">
                <a:latin typeface="Comic Sans MS" pitchFamily="66" charset="0"/>
              </a:rPr>
              <a:t>sí </a:t>
            </a:r>
            <a:r>
              <a:rPr lang="ga-IE" sz="2400">
                <a:latin typeface="Comic Sans MS" pitchFamily="66" charset="0"/>
              </a:rPr>
              <a:t>chun cónaí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leis-sean </a:t>
            </a:r>
            <a:r>
              <a:rPr lang="ga-IE" sz="2400">
                <a:latin typeface="Comic Sans MS" pitchFamily="66" charset="0"/>
              </a:rPr>
              <a:t>sa chaisleán seo</a:t>
            </a:r>
          </a:p>
          <a:p>
            <a:r>
              <a:rPr lang="ga-IE" sz="2400">
                <a:latin typeface="Comic Sans MS" pitchFamily="66" charset="0"/>
              </a:rPr>
              <a:t>i gCarraig an Chabhlaigh.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1275" y="5516563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Rugadh mac amháin dóibh, Tiobóid. 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20713"/>
            <a:ext cx="284797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50825" y="3644900"/>
            <a:ext cx="1419225" cy="592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882</Words>
  <Application>Microsoft Office PowerPoint</Application>
  <PresentationFormat>On-screen Show (4:3)</PresentationFormat>
  <Paragraphs>127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Monotype Corsiva</vt:lpstr>
      <vt:lpstr>Comic Sans MS</vt:lpstr>
      <vt:lpstr>Andalus</vt:lpstr>
      <vt:lpstr>Berlin Sans FB Demi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156</cp:revision>
  <cp:lastPrinted>2014-04-28T13:16:09Z</cp:lastPrinted>
  <dcterms:created xsi:type="dcterms:W3CDTF">2014-04-11T11:58:48Z</dcterms:created>
  <dcterms:modified xsi:type="dcterms:W3CDTF">2014-09-23T15:17:15Z</dcterms:modified>
</cp:coreProperties>
</file>